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3" r:id="rId3"/>
  </p:sldMasterIdLst>
  <p:notesMasterIdLst>
    <p:notesMasterId r:id="rId5"/>
  </p:notesMasterIdLst>
  <p:handoutMasterIdLst>
    <p:handoutMasterId r:id="rId15"/>
  </p:handoutMasterIdLst>
  <p:sldIdLst>
    <p:sldId id="688" r:id="rId4"/>
    <p:sldId id="490" r:id="rId6"/>
    <p:sldId id="899" r:id="rId7"/>
    <p:sldId id="901" r:id="rId8"/>
    <p:sldId id="902" r:id="rId9"/>
    <p:sldId id="903" r:id="rId10"/>
    <p:sldId id="904" r:id="rId11"/>
    <p:sldId id="905" r:id="rId12"/>
    <p:sldId id="906" r:id="rId13"/>
    <p:sldId id="648" r:id="rId14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1" userDrawn="1">
          <p15:clr>
            <a:srgbClr val="A4A3A4"/>
          </p15:clr>
        </p15:guide>
        <p15:guide id="2" pos="3750" userDrawn="1">
          <p15:clr>
            <a:srgbClr val="A4A3A4"/>
          </p15:clr>
        </p15:guide>
        <p15:guide id="3" orient="horz" pos="2240" userDrawn="1">
          <p15:clr>
            <a:srgbClr val="A4A3A4"/>
          </p15:clr>
        </p15:guide>
        <p15:guide id="4" pos="282" userDrawn="1">
          <p15:clr>
            <a:srgbClr val="A4A3A4"/>
          </p15:clr>
        </p15:guide>
        <p15:guide id="5" pos="7430" userDrawn="1">
          <p15:clr>
            <a:srgbClr val="A4A3A4"/>
          </p15:clr>
        </p15:guide>
        <p15:guide id="6" orient="horz" pos="25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enovo" initials="l" lastIdx="2" clrIdx="0"/>
  <p:cmAuthor id="1" name="USER" initials="U" lastIdx="26" clrIdx="0"/>
  <p:cmAuthor id="2" name="桑三博客" initials="桑" lastIdx="1" clrIdx="1"/>
  <p:cmAuthor id="3" name="Administrator" initials="A" lastIdx="2" clrIdx="2"/>
  <p:cmAuthor id="4" name="ASUS" initials="A" lastIdx="10" clrIdx="3"/>
  <p:cmAuthor id="5" name="Leo" initials="L" lastIdx="1" clrIdx="4"/>
  <p:cmAuthor id="75" name="作者" initials="A" lastIdx="0" clrIdx="24"/>
  <p:cmAuthor id="6" name="zzsoft" initials="z" lastIdx="1" clrIdx="5"/>
  <p:cmAuthor id="9" name="zxf" initials="z" lastIdx="1" clrIdx="8"/>
  <p:cmAuthor id="76" name="海丰 徐" initials="海徐" lastIdx="1" clrIdx="25"/>
  <p:cmAuthor id="11" name="韩帅毅" initials="z" lastIdx="1" clrIdx="1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96D9"/>
    <a:srgbClr val="446DA9"/>
    <a:srgbClr val="0D0D0D"/>
    <a:srgbClr val="404040"/>
    <a:srgbClr val="58B6E5"/>
    <a:srgbClr val="669EEF"/>
    <a:srgbClr val="FFFFFF"/>
    <a:srgbClr val="2094CE"/>
    <a:srgbClr val="1EC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6" autoAdjust="0"/>
    <p:restoredTop sz="88466" autoAdjust="0"/>
  </p:normalViewPr>
  <p:slideViewPr>
    <p:cSldViewPr snapToGrid="0" showGuides="1">
      <p:cViewPr varScale="1">
        <p:scale>
          <a:sx n="116" d="100"/>
          <a:sy n="116" d="100"/>
        </p:scale>
        <p:origin x="426" y="102"/>
      </p:cViewPr>
      <p:guideLst>
        <p:guide orient="horz" pos="3981"/>
        <p:guide pos="3750"/>
        <p:guide orient="horz" pos="2240"/>
        <p:guide pos="282"/>
        <p:guide pos="7430"/>
        <p:guide orient="horz" pos="2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gs" Target="tags/tag87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9F25A-1F49-405E-88B5-9DF90E9CD0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A3774-E50F-4989-8C06-F4AF179B5F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2" name="图片 156" descr="图层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/>
          <a:stretch>
            <a:fillRect/>
          </a:stretch>
        </p:blipFill>
        <p:spPr bwMode="auto">
          <a:xfrm>
            <a:off x="0" y="372829"/>
            <a:ext cx="7154862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2" name="图片 156" descr="图层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/>
          <a:stretch>
            <a:fillRect/>
          </a:stretch>
        </p:blipFill>
        <p:spPr bwMode="auto">
          <a:xfrm>
            <a:off x="0" y="372829"/>
            <a:ext cx="7154862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2" name="图片 156" descr="图层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/>
          <a:stretch>
            <a:fillRect/>
          </a:stretch>
        </p:blipFill>
        <p:spPr bwMode="auto">
          <a:xfrm>
            <a:off x="0" y="372829"/>
            <a:ext cx="7154862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2" name="图片 156" descr="图层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/>
          <a:stretch>
            <a:fillRect/>
          </a:stretch>
        </p:blipFill>
        <p:spPr bwMode="auto">
          <a:xfrm>
            <a:off x="0" y="372829"/>
            <a:ext cx="7154862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2" name="图片 156" descr="图层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/>
          <a:stretch>
            <a:fillRect/>
          </a:stretch>
        </p:blipFill>
        <p:spPr bwMode="auto">
          <a:xfrm>
            <a:off x="0" y="372829"/>
            <a:ext cx="7154862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2" name="图片 156" descr="图层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/>
          <a:stretch>
            <a:fillRect/>
          </a:stretch>
        </p:blipFill>
        <p:spPr bwMode="auto">
          <a:xfrm>
            <a:off x="0" y="372829"/>
            <a:ext cx="7154862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2" name="图片 156" descr="图层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/>
          <a:stretch>
            <a:fillRect/>
          </a:stretch>
        </p:blipFill>
        <p:spPr bwMode="auto">
          <a:xfrm>
            <a:off x="0" y="372829"/>
            <a:ext cx="7154862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2" name="图片 156" descr="图层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/>
          <a:stretch>
            <a:fillRect/>
          </a:stretch>
        </p:blipFill>
        <p:spPr bwMode="auto">
          <a:xfrm>
            <a:off x="0" y="372829"/>
            <a:ext cx="7154862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2" name="图片 156" descr="图层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/>
          <a:stretch>
            <a:fillRect/>
          </a:stretch>
        </p:blipFill>
        <p:spPr bwMode="auto">
          <a:xfrm>
            <a:off x="0" y="372829"/>
            <a:ext cx="7154862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2" name="图片 156" descr="图层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/>
          <a:stretch>
            <a:fillRect/>
          </a:stretch>
        </p:blipFill>
        <p:spPr bwMode="auto">
          <a:xfrm>
            <a:off x="0" y="372829"/>
            <a:ext cx="7154862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2" name="图片 156" descr="图层 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/>
          <a:stretch>
            <a:fillRect/>
          </a:stretch>
        </p:blipFill>
        <p:spPr bwMode="auto">
          <a:xfrm>
            <a:off x="0" y="372829"/>
            <a:ext cx="7154862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8418" y="0"/>
            <a:ext cx="12200417" cy="6848475"/>
          </a:xfrm>
          <a:prstGeom prst="rect">
            <a:avLst/>
          </a:prstGeom>
          <a:gradFill>
            <a:gsLst>
              <a:gs pos="0">
                <a:schemeClr val="bg2">
                  <a:lumMod val="95000"/>
                  <a:alpha val="58000"/>
                </a:schemeClr>
              </a:gs>
              <a:gs pos="100000">
                <a:srgbClr val="F2F2F2">
                  <a:alpha val="66000"/>
                </a:srgbClr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众智logo (4)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6565" y="171450"/>
            <a:ext cx="1335074" cy="379095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8417" y="254841"/>
            <a:ext cx="705924" cy="369264"/>
          </a:xfrm>
          <a:prstGeom prst="rect">
            <a:avLst/>
          </a:prstGeom>
          <a:solidFill>
            <a:srgbClr val="1B3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752639" y="254841"/>
            <a:ext cx="94279" cy="369264"/>
          </a:xfrm>
          <a:prstGeom prst="rect">
            <a:avLst/>
          </a:prstGeom>
          <a:solidFill>
            <a:srgbClr val="1B3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 flipV="1">
            <a:off x="0" y="674370"/>
            <a:ext cx="12192000" cy="9525"/>
          </a:xfrm>
          <a:prstGeom prst="line">
            <a:avLst/>
          </a:prstGeom>
          <a:ln w="22225">
            <a:solidFill>
              <a:srgbClr val="1B3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5000">
                <a:schemeClr val="bg1"/>
              </a:gs>
              <a:gs pos="94000">
                <a:srgbClr val="E7F2FD"/>
              </a:gs>
              <a:gs pos="0">
                <a:srgbClr val="EFF2F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6"/>
          <p:cNvSpPr/>
          <p:nvPr userDrawn="1"/>
        </p:nvSpPr>
        <p:spPr>
          <a:xfrm>
            <a:off x="-14514" y="1"/>
            <a:ext cx="12221028" cy="6857972"/>
          </a:xfrm>
          <a:custGeom>
            <a:avLst/>
            <a:gdLst>
              <a:gd name="connsiteX0" fmla="*/ 0 w 12192000"/>
              <a:gd name="connsiteY0" fmla="*/ 0 h 3889829"/>
              <a:gd name="connsiteX1" fmla="*/ 12192000 w 12192000"/>
              <a:gd name="connsiteY1" fmla="*/ 0 h 3889829"/>
              <a:gd name="connsiteX2" fmla="*/ 12192000 w 12192000"/>
              <a:gd name="connsiteY2" fmla="*/ 3889829 h 3889829"/>
              <a:gd name="connsiteX3" fmla="*/ 0 w 12192000"/>
              <a:gd name="connsiteY3" fmla="*/ 3889829 h 3889829"/>
              <a:gd name="connsiteX4" fmla="*/ 0 w 12192000"/>
              <a:gd name="connsiteY4" fmla="*/ 0 h 3889829"/>
              <a:gd name="connsiteX0-1" fmla="*/ 29028 w 12221028"/>
              <a:gd name="connsiteY0-2" fmla="*/ 0 h 6952343"/>
              <a:gd name="connsiteX1-3" fmla="*/ 12221028 w 12221028"/>
              <a:gd name="connsiteY1-4" fmla="*/ 0 h 6952343"/>
              <a:gd name="connsiteX2-5" fmla="*/ 12221028 w 12221028"/>
              <a:gd name="connsiteY2-6" fmla="*/ 3889829 h 6952343"/>
              <a:gd name="connsiteX3-7" fmla="*/ 0 w 12221028"/>
              <a:gd name="connsiteY3-8" fmla="*/ 6952343 h 6952343"/>
              <a:gd name="connsiteX4-9" fmla="*/ 29028 w 12221028"/>
              <a:gd name="connsiteY4-10" fmla="*/ 0 h 69523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21028" h="6952343">
                <a:moveTo>
                  <a:pt x="29028" y="0"/>
                </a:moveTo>
                <a:lnTo>
                  <a:pt x="12221028" y="0"/>
                </a:lnTo>
                <a:lnTo>
                  <a:pt x="12221028" y="3889829"/>
                </a:lnTo>
                <a:lnTo>
                  <a:pt x="0" y="6952343"/>
                </a:lnTo>
                <a:lnTo>
                  <a:pt x="29028" y="0"/>
                </a:lnTo>
                <a:close/>
              </a:path>
            </a:pathLst>
          </a:custGeom>
          <a:gradFill>
            <a:gsLst>
              <a:gs pos="100000">
                <a:srgbClr val="D8EAFC"/>
              </a:gs>
              <a:gs pos="33000">
                <a:srgbClr val="EFF2F7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462757" y="890039"/>
            <a:ext cx="5433218" cy="50141"/>
            <a:chOff x="462757" y="919223"/>
            <a:chExt cx="5433218" cy="50141"/>
          </a:xfrm>
        </p:grpSpPr>
        <p:sp>
          <p:nvSpPr>
            <p:cNvPr id="7" name="矩形 6"/>
            <p:cNvSpPr/>
            <p:nvPr/>
          </p:nvSpPr>
          <p:spPr>
            <a:xfrm>
              <a:off x="462757" y="929764"/>
              <a:ext cx="5433218" cy="3960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bg2">
                    <a:lumMod val="95000"/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62757" y="919223"/>
              <a:ext cx="294481" cy="50141"/>
            </a:xfrm>
            <a:prstGeom prst="rect">
              <a:avLst/>
            </a:prstGeom>
            <a:solidFill>
              <a:srgbClr val="145A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096E7"/>
                </a:solidFill>
              </a:endParaRPr>
            </a:p>
          </p:txBody>
        </p:sp>
      </p:grpSp>
      <p:sp>
        <p:nvSpPr>
          <p:cNvPr id="9" name="Shape 26"/>
          <p:cNvSpPr/>
          <p:nvPr userDrawn="1"/>
        </p:nvSpPr>
        <p:spPr>
          <a:xfrm>
            <a:off x="0" y="5213985"/>
            <a:ext cx="12192000" cy="16439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33000">
                <a:srgbClr val="8EC3EE">
                  <a:alpha val="9000"/>
                </a:srgbClr>
              </a:gs>
              <a:gs pos="99999">
                <a:schemeClr val="accent2">
                  <a:lumMod val="40000"/>
                  <a:lumOff val="60000"/>
                  <a:alpha val="19000"/>
                </a:schemeClr>
              </a:gs>
            </a:gsLst>
            <a:lin ang="5400000" scaled="1"/>
          </a:gra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567640" y="-1150447"/>
            <a:ext cx="7264881" cy="2818353"/>
            <a:chOff x="7239588" y="-913807"/>
            <a:chExt cx="6257102" cy="2427393"/>
          </a:xfrm>
        </p:grpSpPr>
        <p:sp>
          <p:nvSpPr>
            <p:cNvPr id="3" name="任意多边形: 形状 2"/>
            <p:cNvSpPr/>
            <p:nvPr/>
          </p:nvSpPr>
          <p:spPr>
            <a:xfrm>
              <a:off x="7239588" y="-907880"/>
              <a:ext cx="5588000" cy="2421466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7244153" y="-908473"/>
              <a:ext cx="5650345" cy="2358351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7248718" y="-909065"/>
              <a:ext cx="5712691" cy="2295236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7253282" y="-909658"/>
              <a:ext cx="5775036" cy="2232121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7257847" y="-910251"/>
              <a:ext cx="5837382" cy="2169006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7262412" y="-910844"/>
              <a:ext cx="5899727" cy="2105890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7266977" y="-911436"/>
              <a:ext cx="5962073" cy="2042776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7271541" y="-912029"/>
              <a:ext cx="6024418" cy="1979660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7276106" y="-912622"/>
              <a:ext cx="6086764" cy="1916545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7280670" y="-913215"/>
              <a:ext cx="6149109" cy="1853430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285235" y="-913807"/>
              <a:ext cx="6211455" cy="1790315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5000">
                <a:schemeClr val="bg1"/>
              </a:gs>
              <a:gs pos="94000">
                <a:srgbClr val="E7F2FD"/>
              </a:gs>
              <a:gs pos="0">
                <a:srgbClr val="EFF2F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6"/>
          <p:cNvSpPr/>
          <p:nvPr userDrawn="1"/>
        </p:nvSpPr>
        <p:spPr>
          <a:xfrm>
            <a:off x="-14514" y="1"/>
            <a:ext cx="12221028" cy="6857972"/>
          </a:xfrm>
          <a:custGeom>
            <a:avLst/>
            <a:gdLst>
              <a:gd name="connsiteX0" fmla="*/ 0 w 12192000"/>
              <a:gd name="connsiteY0" fmla="*/ 0 h 3889829"/>
              <a:gd name="connsiteX1" fmla="*/ 12192000 w 12192000"/>
              <a:gd name="connsiteY1" fmla="*/ 0 h 3889829"/>
              <a:gd name="connsiteX2" fmla="*/ 12192000 w 12192000"/>
              <a:gd name="connsiteY2" fmla="*/ 3889829 h 3889829"/>
              <a:gd name="connsiteX3" fmla="*/ 0 w 12192000"/>
              <a:gd name="connsiteY3" fmla="*/ 3889829 h 3889829"/>
              <a:gd name="connsiteX4" fmla="*/ 0 w 12192000"/>
              <a:gd name="connsiteY4" fmla="*/ 0 h 3889829"/>
              <a:gd name="connsiteX0-1" fmla="*/ 29028 w 12221028"/>
              <a:gd name="connsiteY0-2" fmla="*/ 0 h 6952343"/>
              <a:gd name="connsiteX1-3" fmla="*/ 12221028 w 12221028"/>
              <a:gd name="connsiteY1-4" fmla="*/ 0 h 6952343"/>
              <a:gd name="connsiteX2-5" fmla="*/ 12221028 w 12221028"/>
              <a:gd name="connsiteY2-6" fmla="*/ 3889829 h 6952343"/>
              <a:gd name="connsiteX3-7" fmla="*/ 0 w 12221028"/>
              <a:gd name="connsiteY3-8" fmla="*/ 6952343 h 6952343"/>
              <a:gd name="connsiteX4-9" fmla="*/ 29028 w 12221028"/>
              <a:gd name="connsiteY4-10" fmla="*/ 0 h 69523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21028" h="6952343">
                <a:moveTo>
                  <a:pt x="29028" y="0"/>
                </a:moveTo>
                <a:lnTo>
                  <a:pt x="12221028" y="0"/>
                </a:lnTo>
                <a:lnTo>
                  <a:pt x="12221028" y="3889829"/>
                </a:lnTo>
                <a:lnTo>
                  <a:pt x="0" y="6952343"/>
                </a:lnTo>
                <a:lnTo>
                  <a:pt x="29028" y="0"/>
                </a:lnTo>
                <a:close/>
              </a:path>
            </a:pathLst>
          </a:custGeom>
          <a:gradFill>
            <a:gsLst>
              <a:gs pos="100000">
                <a:srgbClr val="D8EAFC"/>
              </a:gs>
              <a:gs pos="33000">
                <a:srgbClr val="EFF2F7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462757" y="890039"/>
            <a:ext cx="5433218" cy="50141"/>
            <a:chOff x="462757" y="919223"/>
            <a:chExt cx="5433218" cy="50141"/>
          </a:xfrm>
        </p:grpSpPr>
        <p:sp>
          <p:nvSpPr>
            <p:cNvPr id="7" name="矩形 6"/>
            <p:cNvSpPr/>
            <p:nvPr/>
          </p:nvSpPr>
          <p:spPr>
            <a:xfrm>
              <a:off x="462757" y="929764"/>
              <a:ext cx="5433218" cy="3960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bg2">
                    <a:lumMod val="95000"/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62757" y="919223"/>
              <a:ext cx="294481" cy="50141"/>
            </a:xfrm>
            <a:prstGeom prst="rect">
              <a:avLst/>
            </a:prstGeom>
            <a:solidFill>
              <a:srgbClr val="145A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096E7"/>
                </a:solidFill>
              </a:endParaRPr>
            </a:p>
          </p:txBody>
        </p:sp>
      </p:grpSp>
      <p:sp>
        <p:nvSpPr>
          <p:cNvPr id="9" name="Shape 26"/>
          <p:cNvSpPr/>
          <p:nvPr userDrawn="1"/>
        </p:nvSpPr>
        <p:spPr>
          <a:xfrm>
            <a:off x="0" y="5213985"/>
            <a:ext cx="12192000" cy="16439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33000">
                <a:srgbClr val="8EC3EE">
                  <a:alpha val="9000"/>
                </a:srgbClr>
              </a:gs>
              <a:gs pos="99999">
                <a:schemeClr val="accent2">
                  <a:lumMod val="40000"/>
                  <a:lumOff val="60000"/>
                  <a:alpha val="19000"/>
                </a:schemeClr>
              </a:gs>
            </a:gsLst>
            <a:lin ang="5400000" scaled="1"/>
          </a:gra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567640" y="-1150447"/>
            <a:ext cx="7264881" cy="2818353"/>
            <a:chOff x="7239588" y="-913807"/>
            <a:chExt cx="6257102" cy="2427393"/>
          </a:xfrm>
        </p:grpSpPr>
        <p:sp>
          <p:nvSpPr>
            <p:cNvPr id="3" name="任意多边形: 形状 2"/>
            <p:cNvSpPr/>
            <p:nvPr/>
          </p:nvSpPr>
          <p:spPr>
            <a:xfrm>
              <a:off x="7239588" y="-907880"/>
              <a:ext cx="5588000" cy="2421466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7244153" y="-908473"/>
              <a:ext cx="5650345" cy="2358351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7248718" y="-909065"/>
              <a:ext cx="5712691" cy="2295236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7253282" y="-909658"/>
              <a:ext cx="5775036" cy="2232121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7257847" y="-910251"/>
              <a:ext cx="5837382" cy="2169006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7262412" y="-910844"/>
              <a:ext cx="5899727" cy="2105890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7266977" y="-911436"/>
              <a:ext cx="5962073" cy="2042776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7271541" y="-912029"/>
              <a:ext cx="6024418" cy="1979660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7276106" y="-912622"/>
              <a:ext cx="6086764" cy="1916545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7280670" y="-913215"/>
              <a:ext cx="6149109" cy="1853430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285235" y="-913807"/>
              <a:ext cx="6211455" cy="1790315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5000">
                <a:schemeClr val="bg1"/>
              </a:gs>
              <a:gs pos="94000">
                <a:srgbClr val="E7F2FD"/>
              </a:gs>
              <a:gs pos="0">
                <a:srgbClr val="EFF2F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6"/>
          <p:cNvSpPr/>
          <p:nvPr userDrawn="1"/>
        </p:nvSpPr>
        <p:spPr>
          <a:xfrm>
            <a:off x="-14514" y="1"/>
            <a:ext cx="12221028" cy="6857972"/>
          </a:xfrm>
          <a:custGeom>
            <a:avLst/>
            <a:gdLst>
              <a:gd name="connsiteX0" fmla="*/ 0 w 12192000"/>
              <a:gd name="connsiteY0" fmla="*/ 0 h 3889829"/>
              <a:gd name="connsiteX1" fmla="*/ 12192000 w 12192000"/>
              <a:gd name="connsiteY1" fmla="*/ 0 h 3889829"/>
              <a:gd name="connsiteX2" fmla="*/ 12192000 w 12192000"/>
              <a:gd name="connsiteY2" fmla="*/ 3889829 h 3889829"/>
              <a:gd name="connsiteX3" fmla="*/ 0 w 12192000"/>
              <a:gd name="connsiteY3" fmla="*/ 3889829 h 3889829"/>
              <a:gd name="connsiteX4" fmla="*/ 0 w 12192000"/>
              <a:gd name="connsiteY4" fmla="*/ 0 h 3889829"/>
              <a:gd name="connsiteX0-1" fmla="*/ 29028 w 12221028"/>
              <a:gd name="connsiteY0-2" fmla="*/ 0 h 6952343"/>
              <a:gd name="connsiteX1-3" fmla="*/ 12221028 w 12221028"/>
              <a:gd name="connsiteY1-4" fmla="*/ 0 h 6952343"/>
              <a:gd name="connsiteX2-5" fmla="*/ 12221028 w 12221028"/>
              <a:gd name="connsiteY2-6" fmla="*/ 3889829 h 6952343"/>
              <a:gd name="connsiteX3-7" fmla="*/ 0 w 12221028"/>
              <a:gd name="connsiteY3-8" fmla="*/ 6952343 h 6952343"/>
              <a:gd name="connsiteX4-9" fmla="*/ 29028 w 12221028"/>
              <a:gd name="connsiteY4-10" fmla="*/ 0 h 69523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21028" h="6952343">
                <a:moveTo>
                  <a:pt x="29028" y="0"/>
                </a:moveTo>
                <a:lnTo>
                  <a:pt x="12221028" y="0"/>
                </a:lnTo>
                <a:lnTo>
                  <a:pt x="12221028" y="3889829"/>
                </a:lnTo>
                <a:lnTo>
                  <a:pt x="0" y="6952343"/>
                </a:lnTo>
                <a:lnTo>
                  <a:pt x="29028" y="0"/>
                </a:lnTo>
                <a:close/>
              </a:path>
            </a:pathLst>
          </a:custGeom>
          <a:gradFill>
            <a:gsLst>
              <a:gs pos="100000">
                <a:srgbClr val="D8EAFC"/>
              </a:gs>
              <a:gs pos="33000">
                <a:srgbClr val="EFF2F7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462757" y="890039"/>
            <a:ext cx="5433218" cy="50141"/>
            <a:chOff x="462757" y="919223"/>
            <a:chExt cx="5433218" cy="50141"/>
          </a:xfrm>
        </p:grpSpPr>
        <p:sp>
          <p:nvSpPr>
            <p:cNvPr id="7" name="矩形 6"/>
            <p:cNvSpPr/>
            <p:nvPr/>
          </p:nvSpPr>
          <p:spPr>
            <a:xfrm>
              <a:off x="462757" y="929764"/>
              <a:ext cx="5433218" cy="3960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bg2">
                    <a:lumMod val="95000"/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62757" y="919223"/>
              <a:ext cx="294481" cy="50141"/>
            </a:xfrm>
            <a:prstGeom prst="rect">
              <a:avLst/>
            </a:prstGeom>
            <a:solidFill>
              <a:srgbClr val="145A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096E7"/>
                </a:solidFill>
              </a:endParaRPr>
            </a:p>
          </p:txBody>
        </p:sp>
      </p:grpSp>
      <p:sp>
        <p:nvSpPr>
          <p:cNvPr id="9" name="Shape 26"/>
          <p:cNvSpPr/>
          <p:nvPr userDrawn="1"/>
        </p:nvSpPr>
        <p:spPr>
          <a:xfrm>
            <a:off x="0" y="5213985"/>
            <a:ext cx="12192000" cy="16439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33000">
                <a:srgbClr val="8EC3EE">
                  <a:alpha val="9000"/>
                </a:srgbClr>
              </a:gs>
              <a:gs pos="99999">
                <a:schemeClr val="accent2">
                  <a:lumMod val="40000"/>
                  <a:lumOff val="60000"/>
                  <a:alpha val="19000"/>
                </a:schemeClr>
              </a:gs>
            </a:gsLst>
            <a:lin ang="5400000" scaled="1"/>
          </a:gra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567640" y="-1150447"/>
            <a:ext cx="7264881" cy="2818353"/>
            <a:chOff x="7239588" y="-913807"/>
            <a:chExt cx="6257102" cy="2427393"/>
          </a:xfrm>
        </p:grpSpPr>
        <p:sp>
          <p:nvSpPr>
            <p:cNvPr id="3" name="任意多边形: 形状 2"/>
            <p:cNvSpPr/>
            <p:nvPr/>
          </p:nvSpPr>
          <p:spPr>
            <a:xfrm>
              <a:off x="7239588" y="-907880"/>
              <a:ext cx="5588000" cy="2421466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7244153" y="-908473"/>
              <a:ext cx="5650345" cy="2358351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7248718" y="-909065"/>
              <a:ext cx="5712691" cy="2295236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7253282" y="-909658"/>
              <a:ext cx="5775036" cy="2232121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7257847" y="-910251"/>
              <a:ext cx="5837382" cy="2169006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7262412" y="-910844"/>
              <a:ext cx="5899727" cy="2105890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7266977" y="-911436"/>
              <a:ext cx="5962073" cy="2042776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7271541" y="-912029"/>
              <a:ext cx="6024418" cy="1979660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7276106" y="-912622"/>
              <a:ext cx="6086764" cy="1916545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7280670" y="-913215"/>
              <a:ext cx="6149109" cy="1853430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285235" y="-913807"/>
              <a:ext cx="6211455" cy="1790315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C909-3B3E-4518-BA87-01AD592787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476D-B904-4017-83B1-DCD7F5235F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C909-3B3E-4518-BA87-01AD592787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476D-B904-4017-83B1-DCD7F5235F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C909-3B3E-4518-BA87-01AD592787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476D-B904-4017-83B1-DCD7F5235F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C909-3B3E-4518-BA87-01AD592787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476D-B904-4017-83B1-DCD7F5235F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C909-3B3E-4518-BA87-01AD592787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476D-B904-4017-83B1-DCD7F5235F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C909-3B3E-4518-BA87-01AD592787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476D-B904-4017-83B1-DCD7F5235F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C909-3B3E-4518-BA87-01AD592787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476D-B904-4017-83B1-DCD7F5235F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C909-3B3E-4518-BA87-01AD592787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476D-B904-4017-83B1-DCD7F5235F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C909-3B3E-4518-BA87-01AD592787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476D-B904-4017-83B1-DCD7F5235F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C909-3B3E-4518-BA87-01AD592787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476D-B904-4017-83B1-DCD7F5235F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C909-3B3E-4518-BA87-01AD592787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476D-B904-4017-83B1-DCD7F5235F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5000">
                <a:schemeClr val="bg1"/>
              </a:gs>
              <a:gs pos="94000">
                <a:srgbClr val="E7F2FD"/>
              </a:gs>
              <a:gs pos="0">
                <a:srgbClr val="EFF2F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4514" y="1"/>
            <a:ext cx="12221028" cy="6857972"/>
          </a:xfrm>
          <a:custGeom>
            <a:avLst/>
            <a:gdLst>
              <a:gd name="connsiteX0" fmla="*/ 0 w 12192000"/>
              <a:gd name="connsiteY0" fmla="*/ 0 h 3889829"/>
              <a:gd name="connsiteX1" fmla="*/ 12192000 w 12192000"/>
              <a:gd name="connsiteY1" fmla="*/ 0 h 3889829"/>
              <a:gd name="connsiteX2" fmla="*/ 12192000 w 12192000"/>
              <a:gd name="connsiteY2" fmla="*/ 3889829 h 3889829"/>
              <a:gd name="connsiteX3" fmla="*/ 0 w 12192000"/>
              <a:gd name="connsiteY3" fmla="*/ 3889829 h 3889829"/>
              <a:gd name="connsiteX4" fmla="*/ 0 w 12192000"/>
              <a:gd name="connsiteY4" fmla="*/ 0 h 3889829"/>
              <a:gd name="connsiteX0-1" fmla="*/ 29028 w 12221028"/>
              <a:gd name="connsiteY0-2" fmla="*/ 0 h 6952343"/>
              <a:gd name="connsiteX1-3" fmla="*/ 12221028 w 12221028"/>
              <a:gd name="connsiteY1-4" fmla="*/ 0 h 6952343"/>
              <a:gd name="connsiteX2-5" fmla="*/ 12221028 w 12221028"/>
              <a:gd name="connsiteY2-6" fmla="*/ 3889829 h 6952343"/>
              <a:gd name="connsiteX3-7" fmla="*/ 0 w 12221028"/>
              <a:gd name="connsiteY3-8" fmla="*/ 6952343 h 6952343"/>
              <a:gd name="connsiteX4-9" fmla="*/ 29028 w 12221028"/>
              <a:gd name="connsiteY4-10" fmla="*/ 0 h 69523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21028" h="6952343">
                <a:moveTo>
                  <a:pt x="29028" y="0"/>
                </a:moveTo>
                <a:lnTo>
                  <a:pt x="12221028" y="0"/>
                </a:lnTo>
                <a:lnTo>
                  <a:pt x="12221028" y="3889829"/>
                </a:lnTo>
                <a:lnTo>
                  <a:pt x="0" y="6952343"/>
                </a:lnTo>
                <a:lnTo>
                  <a:pt x="29028" y="0"/>
                </a:lnTo>
                <a:close/>
              </a:path>
            </a:pathLst>
          </a:custGeom>
          <a:gradFill>
            <a:gsLst>
              <a:gs pos="100000">
                <a:srgbClr val="D8EAFC"/>
              </a:gs>
              <a:gs pos="33000">
                <a:srgbClr val="EFF2F7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462757" y="890039"/>
            <a:ext cx="5433218" cy="50141"/>
            <a:chOff x="462757" y="919223"/>
            <a:chExt cx="5433218" cy="50141"/>
          </a:xfrm>
        </p:grpSpPr>
        <p:sp>
          <p:nvSpPr>
            <p:cNvPr id="9" name="矩形 8"/>
            <p:cNvSpPr/>
            <p:nvPr/>
          </p:nvSpPr>
          <p:spPr>
            <a:xfrm>
              <a:off x="462757" y="929764"/>
              <a:ext cx="5433218" cy="3960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bg2">
                    <a:lumMod val="95000"/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62757" y="919223"/>
              <a:ext cx="294481" cy="50141"/>
            </a:xfrm>
            <a:prstGeom prst="rect">
              <a:avLst/>
            </a:prstGeom>
            <a:solidFill>
              <a:srgbClr val="145A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096E7"/>
                </a:solidFill>
              </a:endParaRPr>
            </a:p>
          </p:txBody>
        </p:sp>
      </p:grpSp>
      <p:sp>
        <p:nvSpPr>
          <p:cNvPr id="12" name="Shape 26"/>
          <p:cNvSpPr/>
          <p:nvPr userDrawn="1"/>
        </p:nvSpPr>
        <p:spPr>
          <a:xfrm>
            <a:off x="0" y="5213985"/>
            <a:ext cx="12192000" cy="16439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33000">
                <a:srgbClr val="8EC3EE">
                  <a:alpha val="9000"/>
                </a:srgbClr>
              </a:gs>
              <a:gs pos="99999">
                <a:schemeClr val="accent2">
                  <a:lumMod val="40000"/>
                  <a:lumOff val="60000"/>
                  <a:alpha val="19000"/>
                </a:schemeClr>
              </a:gs>
            </a:gsLst>
            <a:lin ang="5400000" scaled="1"/>
          </a:gra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350" b="0" i="0" u="none" strike="noStrike" cap="none" baseline="0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6567640" y="-1150447"/>
            <a:ext cx="7264881" cy="2818353"/>
            <a:chOff x="7239588" y="-913807"/>
            <a:chExt cx="6257102" cy="2427393"/>
          </a:xfrm>
        </p:grpSpPr>
        <p:sp>
          <p:nvSpPr>
            <p:cNvPr id="14" name="任意多边形: 形状 13"/>
            <p:cNvSpPr/>
            <p:nvPr/>
          </p:nvSpPr>
          <p:spPr>
            <a:xfrm>
              <a:off x="7239588" y="-907880"/>
              <a:ext cx="5588000" cy="2421466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7244153" y="-908473"/>
              <a:ext cx="5650345" cy="2358351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7248718" y="-909065"/>
              <a:ext cx="5712691" cy="2295236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7253282" y="-909658"/>
              <a:ext cx="5775036" cy="2232121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7257847" y="-910251"/>
              <a:ext cx="5837382" cy="2169006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7262412" y="-910844"/>
              <a:ext cx="5899727" cy="2105890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7266977" y="-911436"/>
              <a:ext cx="5962073" cy="2042776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7271541" y="-912029"/>
              <a:ext cx="6024418" cy="1979660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7276106" y="-912622"/>
              <a:ext cx="6086764" cy="1916545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7280670" y="-913215"/>
              <a:ext cx="6149109" cy="1853430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7285235" y="-913807"/>
              <a:ext cx="6211455" cy="1790315"/>
            </a:xfrm>
            <a:custGeom>
              <a:avLst/>
              <a:gdLst>
                <a:gd name="connsiteX0" fmla="*/ 0 w 5588000"/>
                <a:gd name="connsiteY0" fmla="*/ 0 h 2421466"/>
                <a:gd name="connsiteX1" fmla="*/ 2937933 w 5588000"/>
                <a:gd name="connsiteY1" fmla="*/ 1828800 h 2421466"/>
                <a:gd name="connsiteX2" fmla="*/ 4258733 w 5588000"/>
                <a:gd name="connsiteY2" fmla="*/ 1566333 h 2421466"/>
                <a:gd name="connsiteX3" fmla="*/ 5588000 w 5588000"/>
                <a:gd name="connsiteY3" fmla="*/ 2421466 h 24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8000" h="2421466">
                  <a:moveTo>
                    <a:pt x="0" y="0"/>
                  </a:moveTo>
                  <a:cubicBezTo>
                    <a:pt x="1114072" y="783872"/>
                    <a:pt x="2228144" y="1567745"/>
                    <a:pt x="2937933" y="1828800"/>
                  </a:cubicBezTo>
                  <a:cubicBezTo>
                    <a:pt x="3647722" y="2089855"/>
                    <a:pt x="3817055" y="1467555"/>
                    <a:pt x="4258733" y="1566333"/>
                  </a:cubicBezTo>
                  <a:cubicBezTo>
                    <a:pt x="4700411" y="1665111"/>
                    <a:pt x="5144205" y="2043288"/>
                    <a:pt x="5588000" y="2421466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3000">
                    <a:srgbClr val="0067B3">
                      <a:alpha val="19000"/>
                    </a:srgbClr>
                  </a:gs>
                  <a:gs pos="100000">
                    <a:srgbClr val="0067B3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Gotham Rounded Book"/>
                <a:ea typeface="思源黑体 CN Regular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1" Type="http://schemas.openxmlformats.org/officeDocument/2006/relationships/theme" Target="../theme/theme1.xml"/><Relationship Id="rId60" Type="http://schemas.openxmlformats.org/officeDocument/2006/relationships/tags" Target="../tags/tag59.xml"/><Relationship Id="rId6" Type="http://schemas.openxmlformats.org/officeDocument/2006/relationships/slideLayout" Target="../slideLayouts/slideLayout6.xml"/><Relationship Id="rId59" Type="http://schemas.openxmlformats.org/officeDocument/2006/relationships/tags" Target="../tags/tag58.xml"/><Relationship Id="rId58" Type="http://schemas.openxmlformats.org/officeDocument/2006/relationships/tags" Target="../tags/tag57.xml"/><Relationship Id="rId57" Type="http://schemas.openxmlformats.org/officeDocument/2006/relationships/tags" Target="../tags/tag56.xml"/><Relationship Id="rId56" Type="http://schemas.openxmlformats.org/officeDocument/2006/relationships/tags" Target="../tags/tag55.xml"/><Relationship Id="rId55" Type="http://schemas.openxmlformats.org/officeDocument/2006/relationships/tags" Target="../tags/tag54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5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5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5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6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</p:sldLayoutIdLst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2C909-3B3E-4518-BA87-01AD592787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D476D-B904-4017-83B1-DCD7F5235F8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0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5" Type="http://schemas.openxmlformats.org/officeDocument/2006/relationships/slideLayout" Target="../slideLayouts/slideLayout7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tags" Target="../tags/tag62.xml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tags" Target="../tags/tag6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"/>
          <p:cNvPicPr>
            <a:picLocks noChangeAspect="1"/>
          </p:cNvPicPr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167005" y="2018983"/>
            <a:ext cx="11857990" cy="89154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threePt" dir="t"/>
          </a:scene3d>
          <a:sp3d>
            <a:bevelT w="146050" h="107950" prst="convex"/>
          </a:sp3d>
        </p:spPr>
        <p:txBody>
          <a:bodyPr wrap="square" rtlCol="0" anchor="ctr" anchorCtr="0">
            <a:spAutoFit/>
          </a:bodyPr>
          <a:lstStyle/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en-US" altLang="zh-CN" sz="8000" b="1" baseline="-3000" dirty="0">
                <a:gradFill>
                  <a:gsLst>
                    <a:gs pos="0">
                      <a:srgbClr val="007BD3"/>
                    </a:gs>
                    <a:gs pos="100000">
                      <a:srgbClr val="1043A2"/>
                    </a:gs>
                  </a:gsLst>
                  <a:lin ang="4740000"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OPPOSans H" panose="00020600040101010101" pitchFamily="18" charset="-122"/>
                <a:sym typeface="+mn-ea"/>
              </a:rPr>
              <a:t>2024</a:t>
            </a:r>
            <a:r>
              <a:rPr lang="zh-CN" altLang="en-US" sz="8000" b="1" baseline="-3000" dirty="0">
                <a:gradFill>
                  <a:gsLst>
                    <a:gs pos="0">
                      <a:srgbClr val="007BD3"/>
                    </a:gs>
                    <a:gs pos="100000">
                      <a:srgbClr val="1043A2"/>
                    </a:gs>
                  </a:gsLst>
                  <a:lin ang="4740000"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OPPOSans H" panose="00020600040101010101" pitchFamily="18" charset="-122"/>
                <a:sym typeface="+mn-ea"/>
              </a:rPr>
              <a:t>上半年</a:t>
            </a:r>
            <a:r>
              <a:rPr lang="zh-CN" altLang="en-US" sz="8000" b="1" baseline="-3000" dirty="0">
                <a:gradFill>
                  <a:gsLst>
                    <a:gs pos="0">
                      <a:srgbClr val="007BD3"/>
                    </a:gs>
                    <a:gs pos="100000">
                      <a:srgbClr val="1043A2"/>
                    </a:gs>
                  </a:gsLst>
                  <a:lin ang="4740000"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OPPOSans H" panose="00020600040101010101" pitchFamily="18" charset="-122"/>
                <a:sym typeface="+mn-ea"/>
              </a:rPr>
              <a:t>架构师考试与总结</a:t>
            </a:r>
            <a:r>
              <a:rPr lang="en-US" altLang="zh-CN" sz="8000" b="1" baseline="-3000" dirty="0">
                <a:gradFill>
                  <a:gsLst>
                    <a:gs pos="0">
                      <a:srgbClr val="007BD3"/>
                    </a:gs>
                    <a:gs pos="100000">
                      <a:srgbClr val="1043A2"/>
                    </a:gs>
                  </a:gsLst>
                  <a:lin ang="4740000"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OPPOSans H" panose="00020600040101010101" pitchFamily="18" charset="-122"/>
                <a:sym typeface="+mn-ea"/>
              </a:rPr>
              <a:t> </a:t>
            </a:r>
            <a:endParaRPr lang="en-US" altLang="zh-CN" sz="8000" b="1" baseline="-3000" dirty="0">
              <a:gradFill>
                <a:gsLst>
                  <a:gs pos="0">
                    <a:srgbClr val="007BD3"/>
                  </a:gs>
                  <a:gs pos="100000">
                    <a:srgbClr val="1043A2"/>
                  </a:gs>
                </a:gsLst>
                <a:lin ang="4740000"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OPPOSans H" panose="00020600040101010101" pitchFamily="18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7005" y="3364866"/>
            <a:ext cx="11857990" cy="570865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threePt" dir="t"/>
          </a:scene3d>
          <a:sp3d>
            <a:bevelT w="146050" h="107950" prst="convex"/>
          </a:sp3d>
        </p:spPr>
        <p:txBody>
          <a:bodyPr wrap="square" rtlCol="0" anchor="ctr" anchorCtr="0">
            <a:sp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en-US" altLang="zh-CN" sz="4800" b="1" baseline="-3000" dirty="0">
                <a:gradFill>
                  <a:gsLst>
                    <a:gs pos="0">
                      <a:srgbClr val="007BD3"/>
                    </a:gs>
                    <a:gs pos="100000">
                      <a:srgbClr val="1043A2"/>
                    </a:gs>
                  </a:gsLst>
                  <a:lin ang="4740000"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OPPOSans H" panose="00020600040101010101" pitchFamily="18" charset="-122"/>
                <a:sym typeface="+mn-ea"/>
              </a:rPr>
              <a:t>UP</a:t>
            </a:r>
            <a:r>
              <a:rPr lang="zh-CN" altLang="en-US" sz="4800" b="1" baseline="-3000" dirty="0">
                <a:gradFill>
                  <a:gsLst>
                    <a:gs pos="0">
                      <a:srgbClr val="007BD3"/>
                    </a:gs>
                    <a:gs pos="100000">
                      <a:srgbClr val="1043A2"/>
                    </a:gs>
                  </a:gsLst>
                  <a:lin ang="4740000"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OPPOSans H" panose="00020600040101010101" pitchFamily="18" charset="-122"/>
                <a:sym typeface="+mn-ea"/>
              </a:rPr>
              <a:t>主：青石竹屋</a:t>
            </a:r>
            <a:r>
              <a:rPr lang="en-US" altLang="zh-CN" sz="4800" b="1" baseline="-3000" dirty="0">
                <a:gradFill>
                  <a:gsLst>
                    <a:gs pos="0">
                      <a:srgbClr val="007BD3"/>
                    </a:gs>
                    <a:gs pos="100000">
                      <a:srgbClr val="1043A2"/>
                    </a:gs>
                  </a:gsLst>
                  <a:lin ang="4740000"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OPPOSans H" panose="00020600040101010101" pitchFamily="18" charset="-122"/>
                <a:sym typeface="+mn-ea"/>
              </a:rPr>
              <a:t> </a:t>
            </a:r>
            <a:endParaRPr lang="en-US" altLang="zh-CN" sz="4800" b="1" baseline="-3000" dirty="0">
              <a:gradFill>
                <a:gsLst>
                  <a:gs pos="0">
                    <a:srgbClr val="007BD3"/>
                  </a:gs>
                  <a:gs pos="100000">
                    <a:srgbClr val="1043A2"/>
                  </a:gs>
                </a:gsLst>
                <a:lin ang="4740000"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OPPOSans H" panose="00020600040101010101" pitchFamily="18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"/>
          <p:cNvPicPr>
            <a:picLocks noChangeAspect="1"/>
          </p:cNvPicPr>
          <p:nvPr/>
        </p:nvPicPr>
        <p:blipFill>
          <a:blip r:embed="rId1" cstate="print">
            <a:alphaModFix amt="5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416531" y="2396224"/>
            <a:ext cx="10182225" cy="109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0" b="1" baseline="-3000" dirty="0" smtClean="0">
                <a:gradFill>
                  <a:gsLst>
                    <a:gs pos="0">
                      <a:srgbClr val="007BD3"/>
                    </a:gs>
                    <a:gs pos="100000">
                      <a:srgbClr val="1043A2"/>
                    </a:gs>
                  </a:gsLst>
                  <a:lin ang="4740000"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OPPOSans H" panose="00020600040101010101" pitchFamily="18" charset="-122"/>
              </a:rPr>
              <a:t>谢</a:t>
            </a:r>
            <a:r>
              <a:rPr lang="en-US" altLang="zh-CN" sz="10000" b="1" baseline="-3000" dirty="0" smtClean="0">
                <a:gradFill>
                  <a:gsLst>
                    <a:gs pos="0">
                      <a:srgbClr val="007BD3"/>
                    </a:gs>
                    <a:gs pos="100000">
                      <a:srgbClr val="1043A2"/>
                    </a:gs>
                  </a:gsLst>
                  <a:lin ang="4740000"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OPPOSans H" panose="00020600040101010101" pitchFamily="18" charset="-122"/>
              </a:rPr>
              <a:t> </a:t>
            </a:r>
            <a:r>
              <a:rPr lang="zh-CN" altLang="en-US" sz="10000" b="1" baseline="-3000" dirty="0" smtClean="0">
                <a:gradFill>
                  <a:gsLst>
                    <a:gs pos="0">
                      <a:srgbClr val="007BD3"/>
                    </a:gs>
                    <a:gs pos="100000">
                      <a:srgbClr val="1043A2"/>
                    </a:gs>
                  </a:gsLst>
                  <a:lin ang="4740000"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OPPOSans H" panose="00020600040101010101" pitchFamily="18" charset="-122"/>
              </a:rPr>
              <a:t>谢！</a:t>
            </a:r>
            <a:endParaRPr lang="zh-CN" sz="10000" b="1" baseline="-3000" dirty="0">
              <a:gradFill>
                <a:gsLst>
                  <a:gs pos="0">
                    <a:srgbClr val="007BD3"/>
                  </a:gs>
                  <a:gs pos="100000">
                    <a:srgbClr val="1043A2"/>
                  </a:gs>
                </a:gsLst>
                <a:lin ang="4740000"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OPPOSans H" panose="00020600040101010101" pitchFamily="18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矩形 282"/>
          <p:cNvSpPr/>
          <p:nvPr/>
        </p:nvSpPr>
        <p:spPr>
          <a:xfrm>
            <a:off x="334963" y="411190"/>
            <a:ext cx="2468622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266700" indent="-266700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目录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10" name="椭圆 9"/>
          <p:cNvSpPr/>
          <p:nvPr>
            <p:custDataLst>
              <p:tags r:id="rId1"/>
            </p:custDataLst>
          </p:nvPr>
        </p:nvSpPr>
        <p:spPr>
          <a:xfrm>
            <a:off x="6326188" y="2515870"/>
            <a:ext cx="1830705" cy="1830705"/>
          </a:xfrm>
          <a:prstGeom prst="ellipse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sp>
        <p:nvSpPr>
          <p:cNvPr id="2" name="椭圆 1"/>
          <p:cNvSpPr/>
          <p:nvPr>
            <p:custDataLst>
              <p:tags r:id="rId2"/>
            </p:custDataLst>
          </p:nvPr>
        </p:nvSpPr>
        <p:spPr>
          <a:xfrm>
            <a:off x="6420168" y="2610485"/>
            <a:ext cx="1642110" cy="164211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152400">
              <a:schemeClr val="accent3">
                <a:lumMod val="20000"/>
                <a:lumOff val="80000"/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288290" rIns="136525" bIns="0" numCol="1" spcCol="0" rtlCol="0" fromWordArt="0" anchor="t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 sz="1600" b="1">
              <a:solidFill>
                <a:srgbClr val="FFFFFF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6505893" y="2695575"/>
            <a:ext cx="1471295" cy="1471295"/>
          </a:xfrm>
          <a:prstGeom prst="ellipse">
            <a:avLst/>
          </a:prstGeom>
          <a:noFill/>
          <a:ln w="12700">
            <a:gradFill>
              <a:gsLst>
                <a:gs pos="0">
                  <a:srgbClr val="FFFFFF">
                    <a:alpha val="45000"/>
                  </a:srgbClr>
                </a:gs>
                <a:gs pos="100000">
                  <a:srgbClr val="FFFFFF">
                    <a:alpha val="45000"/>
                  </a:srgbClr>
                </a:gs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</a:gsLst>
              <a:lin ang="5400000" scaled="1"/>
            </a:gradFill>
          </a:ln>
          <a:effectLst>
            <a:outerShdw dist="12700" dir="5400000" algn="t" rotWithShape="0">
              <a:schemeClr val="accent3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弧形 12"/>
          <p:cNvSpPr/>
          <p:nvPr>
            <p:custDataLst>
              <p:tags r:id="rId4"/>
            </p:custDataLst>
          </p:nvPr>
        </p:nvSpPr>
        <p:spPr>
          <a:xfrm flipV="1">
            <a:off x="6077268" y="2270125"/>
            <a:ext cx="2327910" cy="2327910"/>
          </a:xfrm>
          <a:prstGeom prst="arc">
            <a:avLst>
              <a:gd name="adj1" fmla="val 1352946"/>
              <a:gd name="adj2" fmla="val 10848491"/>
            </a:avLst>
          </a:prstGeom>
          <a:ln w="44450" cap="rnd">
            <a:solidFill>
              <a:schemeClr val="accent3">
                <a:alpha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5"/>
            </p:custDataLst>
          </p:nvPr>
        </p:nvSpPr>
        <p:spPr>
          <a:xfrm>
            <a:off x="8628063" y="2515870"/>
            <a:ext cx="1830705" cy="1830705"/>
          </a:xfrm>
          <a:prstGeom prst="ellipse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sp>
        <p:nvSpPr>
          <p:cNvPr id="24" name="椭圆 23"/>
          <p:cNvSpPr/>
          <p:nvPr>
            <p:custDataLst>
              <p:tags r:id="rId6"/>
            </p:custDataLst>
          </p:nvPr>
        </p:nvSpPr>
        <p:spPr>
          <a:xfrm>
            <a:off x="8722043" y="2610485"/>
            <a:ext cx="1642110" cy="164211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152400">
              <a:schemeClr val="accent3">
                <a:lumMod val="20000"/>
                <a:lumOff val="80000"/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288290" rIns="136525" bIns="0" numCol="1" spcCol="0" rtlCol="0" fromWordArt="0" anchor="t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 sz="1600" b="1">
              <a:solidFill>
                <a:srgbClr val="FFFFFF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7"/>
            </p:custDataLst>
          </p:nvPr>
        </p:nvSpPr>
        <p:spPr>
          <a:xfrm>
            <a:off x="8807768" y="2695575"/>
            <a:ext cx="1471295" cy="1471295"/>
          </a:xfrm>
          <a:prstGeom prst="ellipse">
            <a:avLst/>
          </a:prstGeom>
          <a:noFill/>
          <a:ln w="12700">
            <a:gradFill>
              <a:gsLst>
                <a:gs pos="0">
                  <a:srgbClr val="FFFFFF">
                    <a:alpha val="45000"/>
                  </a:srgbClr>
                </a:gs>
                <a:gs pos="100000">
                  <a:srgbClr val="FFFFFF">
                    <a:alpha val="45000"/>
                  </a:srgbClr>
                </a:gs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</a:gsLst>
              <a:lin ang="5400000" scaled="1"/>
            </a:gradFill>
          </a:ln>
          <a:effectLst>
            <a:outerShdw dist="12700" dir="5400000" algn="t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弧形 18"/>
          <p:cNvSpPr/>
          <p:nvPr>
            <p:custDataLst>
              <p:tags r:id="rId8"/>
            </p:custDataLst>
          </p:nvPr>
        </p:nvSpPr>
        <p:spPr>
          <a:xfrm flipV="1">
            <a:off x="8379143" y="2270125"/>
            <a:ext cx="2327910" cy="2327910"/>
          </a:xfrm>
          <a:prstGeom prst="arc">
            <a:avLst>
              <a:gd name="adj1" fmla="val 10822527"/>
              <a:gd name="adj2" fmla="val 20157622"/>
            </a:avLst>
          </a:prstGeom>
          <a:ln w="44450" cap="rnd">
            <a:solidFill>
              <a:schemeClr val="accent4">
                <a:alpha val="50000"/>
              </a:schemeClr>
            </a:solidFill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9"/>
            </p:custDataLst>
          </p:nvPr>
        </p:nvSpPr>
        <p:spPr>
          <a:xfrm>
            <a:off x="1722438" y="2515870"/>
            <a:ext cx="1830705" cy="1830705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sp>
        <p:nvSpPr>
          <p:cNvPr id="18" name="椭圆 17"/>
          <p:cNvSpPr/>
          <p:nvPr>
            <p:custDataLst>
              <p:tags r:id="rId10"/>
            </p:custDataLst>
          </p:nvPr>
        </p:nvSpPr>
        <p:spPr>
          <a:xfrm>
            <a:off x="1816418" y="2610485"/>
            <a:ext cx="1642110" cy="164211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152400">
              <a:schemeClr val="accent1">
                <a:lumMod val="20000"/>
                <a:lumOff val="80000"/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288290" rIns="136525" bIns="0" numCol="1" spcCol="0" rtlCol="0" fromWordArt="0" anchor="t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 sz="1600" b="1">
              <a:solidFill>
                <a:srgbClr val="FFFFFF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11"/>
            </p:custDataLst>
          </p:nvPr>
        </p:nvSpPr>
        <p:spPr>
          <a:xfrm>
            <a:off x="1902143" y="2695575"/>
            <a:ext cx="1471295" cy="1471295"/>
          </a:xfrm>
          <a:prstGeom prst="ellipse">
            <a:avLst/>
          </a:prstGeom>
          <a:noFill/>
          <a:ln w="12700">
            <a:gradFill>
              <a:gsLst>
                <a:gs pos="0">
                  <a:srgbClr val="FFFFFF">
                    <a:alpha val="45000"/>
                  </a:srgbClr>
                </a:gs>
                <a:gs pos="100000">
                  <a:srgbClr val="FFFFFF">
                    <a:alpha val="45000"/>
                  </a:srgbClr>
                </a:gs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</a:gsLst>
              <a:lin ang="5400000" scaled="1"/>
            </a:gradFill>
          </a:ln>
          <a:effectLst>
            <a:outerShdw dist="12700" dir="5400000" algn="t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弧形 14"/>
          <p:cNvSpPr/>
          <p:nvPr>
            <p:custDataLst>
              <p:tags r:id="rId12"/>
            </p:custDataLst>
          </p:nvPr>
        </p:nvSpPr>
        <p:spPr>
          <a:xfrm flipV="1">
            <a:off x="1473518" y="2270125"/>
            <a:ext cx="2327910" cy="2327910"/>
          </a:xfrm>
          <a:prstGeom prst="arc">
            <a:avLst>
              <a:gd name="adj1" fmla="val 1352946"/>
              <a:gd name="adj2" fmla="val 10848491"/>
            </a:avLst>
          </a:prstGeom>
          <a:ln w="44450" cap="rnd">
            <a:solidFill>
              <a:schemeClr val="accent1">
                <a:alpha val="50000"/>
              </a:schemeClr>
            </a:solidFill>
            <a:head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sp>
        <p:nvSpPr>
          <p:cNvPr id="21" name="椭圆 20"/>
          <p:cNvSpPr/>
          <p:nvPr>
            <p:custDataLst>
              <p:tags r:id="rId13"/>
            </p:custDataLst>
          </p:nvPr>
        </p:nvSpPr>
        <p:spPr>
          <a:xfrm>
            <a:off x="4024313" y="2515870"/>
            <a:ext cx="1830705" cy="1830705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sp>
        <p:nvSpPr>
          <p:cNvPr id="25" name="椭圆 24"/>
          <p:cNvSpPr/>
          <p:nvPr>
            <p:custDataLst>
              <p:tags r:id="rId14"/>
            </p:custDataLst>
          </p:nvPr>
        </p:nvSpPr>
        <p:spPr>
          <a:xfrm>
            <a:off x="4118293" y="2610485"/>
            <a:ext cx="1642110" cy="164211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152400">
              <a:schemeClr val="accent2">
                <a:lumMod val="20000"/>
                <a:lumOff val="80000"/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288290" rIns="136525" bIns="0" numCol="1" spcCol="0" rtlCol="0" fromWordArt="0" anchor="t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 sz="1600" b="1">
              <a:solidFill>
                <a:srgbClr val="FFFFFF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26" name="椭圆 25"/>
          <p:cNvSpPr/>
          <p:nvPr>
            <p:custDataLst>
              <p:tags r:id="rId15"/>
            </p:custDataLst>
          </p:nvPr>
        </p:nvSpPr>
        <p:spPr>
          <a:xfrm>
            <a:off x="4204018" y="2695575"/>
            <a:ext cx="1471295" cy="1471295"/>
          </a:xfrm>
          <a:prstGeom prst="ellipse">
            <a:avLst/>
          </a:prstGeom>
          <a:noFill/>
          <a:ln w="12700">
            <a:gradFill>
              <a:gsLst>
                <a:gs pos="0">
                  <a:srgbClr val="FFFFFF">
                    <a:alpha val="45000"/>
                  </a:srgbClr>
                </a:gs>
                <a:gs pos="100000">
                  <a:srgbClr val="FFFFFF">
                    <a:alpha val="45000"/>
                  </a:srgbClr>
                </a:gs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</a:gsLst>
              <a:lin ang="5400000" scaled="1"/>
            </a:gradFill>
          </a:ln>
          <a:effectLst>
            <a:outerShdw dist="12700" dir="5400000" algn="t" rotWithShape="0">
              <a:schemeClr val="accent2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" name="弧形 28"/>
          <p:cNvSpPr/>
          <p:nvPr>
            <p:custDataLst>
              <p:tags r:id="rId16"/>
            </p:custDataLst>
          </p:nvPr>
        </p:nvSpPr>
        <p:spPr>
          <a:xfrm flipV="1">
            <a:off x="3775393" y="2270125"/>
            <a:ext cx="2327910" cy="2327910"/>
          </a:xfrm>
          <a:prstGeom prst="arc">
            <a:avLst>
              <a:gd name="adj1" fmla="val 10822527"/>
              <a:gd name="adj2" fmla="val 20157622"/>
            </a:avLst>
          </a:prstGeom>
          <a:ln w="44450" cap="rnd">
            <a:solidFill>
              <a:schemeClr val="accent2">
                <a:alpha val="50000"/>
              </a:schemeClr>
            </a:solidFill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sp>
        <p:nvSpPr>
          <p:cNvPr id="31" name="矩形 30"/>
          <p:cNvSpPr/>
          <p:nvPr>
            <p:custDataLst>
              <p:tags r:id="rId17"/>
            </p:custDataLst>
          </p:nvPr>
        </p:nvSpPr>
        <p:spPr>
          <a:xfrm>
            <a:off x="1949133" y="3350895"/>
            <a:ext cx="1376680" cy="515620"/>
          </a:xfrm>
          <a:prstGeom prst="rect">
            <a:avLst/>
          </a:prstGeom>
          <a:noFill/>
        </p:spPr>
        <p:txBody>
          <a:bodyPr wrap="square" lIns="36195" tIns="36195" rIns="36195" bIns="36195" rtlCol="0" anchor="t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FFFFFF"/>
                </a:solidFill>
                <a:latin typeface="+mn-ea"/>
                <a:cs typeface="+mn-ea"/>
              </a:rPr>
              <a:t>考试心态</a:t>
            </a:r>
            <a:endParaRPr lang="zh-CN" altLang="en-US" sz="16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33" name="矩形 32"/>
          <p:cNvSpPr/>
          <p:nvPr>
            <p:custDataLst>
              <p:tags r:id="rId18"/>
            </p:custDataLst>
          </p:nvPr>
        </p:nvSpPr>
        <p:spPr>
          <a:xfrm>
            <a:off x="4251008" y="3350895"/>
            <a:ext cx="1376680" cy="515620"/>
          </a:xfrm>
          <a:prstGeom prst="rect">
            <a:avLst/>
          </a:prstGeom>
          <a:noFill/>
        </p:spPr>
        <p:txBody>
          <a:bodyPr wrap="square" lIns="36195" tIns="36195" rIns="36195" bIns="36195" rtlCol="0" anchor="t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FFFF"/>
                </a:solidFill>
                <a:latin typeface="+mn-ea"/>
                <a:cs typeface="+mn-ea"/>
              </a:rPr>
              <a:t>注意事项</a:t>
            </a:r>
            <a:endParaRPr lang="zh-CN" altLang="en-US" sz="16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34" name="矩形 33"/>
          <p:cNvSpPr/>
          <p:nvPr>
            <p:custDataLst>
              <p:tags r:id="rId19"/>
            </p:custDataLst>
          </p:nvPr>
        </p:nvSpPr>
        <p:spPr>
          <a:xfrm>
            <a:off x="6552883" y="3350895"/>
            <a:ext cx="1376680" cy="515620"/>
          </a:xfrm>
          <a:prstGeom prst="rect">
            <a:avLst/>
          </a:prstGeom>
          <a:noFill/>
        </p:spPr>
        <p:txBody>
          <a:bodyPr wrap="square" lIns="36195" tIns="36195" rIns="36195" bIns="36195" rtlCol="0" anchor="t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FFFF"/>
                </a:solidFill>
                <a:latin typeface="+mn-ea"/>
                <a:cs typeface="+mn-ea"/>
              </a:rPr>
              <a:t>试题分析</a:t>
            </a:r>
            <a:endParaRPr lang="zh-CN" altLang="en-US" sz="16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35" name="矩形 34"/>
          <p:cNvSpPr/>
          <p:nvPr>
            <p:custDataLst>
              <p:tags r:id="rId20"/>
            </p:custDataLst>
          </p:nvPr>
        </p:nvSpPr>
        <p:spPr>
          <a:xfrm>
            <a:off x="8881428" y="3350895"/>
            <a:ext cx="1376680" cy="515620"/>
          </a:xfrm>
          <a:prstGeom prst="rect">
            <a:avLst/>
          </a:prstGeom>
          <a:noFill/>
        </p:spPr>
        <p:txBody>
          <a:bodyPr wrap="square" lIns="36195" tIns="36195" rIns="36195" bIns="36195" rtlCol="0" anchor="t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FFFF"/>
                </a:solidFill>
                <a:latin typeface="+mn-ea"/>
                <a:cs typeface="+mn-ea"/>
              </a:rPr>
              <a:t>课程后续计划</a:t>
            </a:r>
            <a:endParaRPr lang="zh-CN" altLang="en-US" sz="16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6" name="任意多边形: 形状 3"/>
          <p:cNvSpPr/>
          <p:nvPr>
            <p:custDataLst>
              <p:tags r:id="rId21"/>
            </p:custDataLst>
          </p:nvPr>
        </p:nvSpPr>
        <p:spPr>
          <a:xfrm>
            <a:off x="2500948" y="3011170"/>
            <a:ext cx="272472" cy="294005"/>
          </a:xfrm>
          <a:custGeom>
            <a:avLst/>
            <a:gdLst>
              <a:gd name="connsiteX0" fmla="*/ 221499 w 272472"/>
              <a:gd name="connsiteY0" fmla="*/ 294119 h 294005"/>
              <a:gd name="connsiteX1" fmla="*/ 51204 w 272472"/>
              <a:gd name="connsiteY1" fmla="*/ 294119 h 294005"/>
              <a:gd name="connsiteX2" fmla="*/ 115 w 272472"/>
              <a:gd name="connsiteY2" fmla="*/ 245118 h 294005"/>
              <a:gd name="connsiteX3" fmla="*/ 115 w 272472"/>
              <a:gd name="connsiteY3" fmla="*/ 49115 h 294005"/>
              <a:gd name="connsiteX4" fmla="*/ 51204 w 272472"/>
              <a:gd name="connsiteY4" fmla="*/ 114 h 294005"/>
              <a:gd name="connsiteX5" fmla="*/ 221499 w 272472"/>
              <a:gd name="connsiteY5" fmla="*/ 114 h 294005"/>
              <a:gd name="connsiteX6" fmla="*/ 272588 w 272472"/>
              <a:gd name="connsiteY6" fmla="*/ 49115 h 294005"/>
              <a:gd name="connsiteX7" fmla="*/ 272588 w 272472"/>
              <a:gd name="connsiteY7" fmla="*/ 245118 h 294005"/>
              <a:gd name="connsiteX8" fmla="*/ 221499 w 272472"/>
              <a:gd name="connsiteY8" fmla="*/ 294119 h 294005"/>
              <a:gd name="connsiteX9" fmla="*/ 136351 w 272472"/>
              <a:gd name="connsiteY9" fmla="*/ 135450 h 294005"/>
              <a:gd name="connsiteX10" fmla="*/ 204469 w 272472"/>
              <a:gd name="connsiteY10" fmla="*/ 67782 h 294005"/>
              <a:gd name="connsiteX11" fmla="*/ 187440 w 272472"/>
              <a:gd name="connsiteY11" fmla="*/ 50865 h 294005"/>
              <a:gd name="connsiteX12" fmla="*/ 170411 w 272472"/>
              <a:gd name="connsiteY12" fmla="*/ 67782 h 294005"/>
              <a:gd name="connsiteX13" fmla="*/ 136351 w 272472"/>
              <a:gd name="connsiteY13" fmla="*/ 101616 h 294005"/>
              <a:gd name="connsiteX14" fmla="*/ 102292 w 272472"/>
              <a:gd name="connsiteY14" fmla="*/ 67782 h 294005"/>
              <a:gd name="connsiteX15" fmla="*/ 85263 w 272472"/>
              <a:gd name="connsiteY15" fmla="*/ 50865 h 294005"/>
              <a:gd name="connsiteX16" fmla="*/ 68233 w 272472"/>
              <a:gd name="connsiteY16" fmla="*/ 67782 h 294005"/>
              <a:gd name="connsiteX17" fmla="*/ 136351 w 272472"/>
              <a:gd name="connsiteY17" fmla="*/ 135450 h 294005"/>
              <a:gd name="connsiteX18" fmla="*/ 170411 w 272472"/>
              <a:gd name="connsiteY18" fmla="*/ 236952 h 294005"/>
              <a:gd name="connsiteX19" fmla="*/ 187440 w 272472"/>
              <a:gd name="connsiteY19" fmla="*/ 220034 h 294005"/>
              <a:gd name="connsiteX20" fmla="*/ 170411 w 272472"/>
              <a:gd name="connsiteY20" fmla="*/ 203117 h 294005"/>
              <a:gd name="connsiteX21" fmla="*/ 102292 w 272472"/>
              <a:gd name="connsiteY21" fmla="*/ 203117 h 294005"/>
              <a:gd name="connsiteX22" fmla="*/ 85263 w 272472"/>
              <a:gd name="connsiteY22" fmla="*/ 220034 h 294005"/>
              <a:gd name="connsiteX23" fmla="*/ 102292 w 272472"/>
              <a:gd name="connsiteY23" fmla="*/ 236952 h 294005"/>
              <a:gd name="connsiteX24" fmla="*/ 170411 w 272472"/>
              <a:gd name="connsiteY24" fmla="*/ 236952 h 29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72472" h="294005">
                <a:moveTo>
                  <a:pt x="221499" y="294119"/>
                </a:moveTo>
                <a:lnTo>
                  <a:pt x="51204" y="294119"/>
                </a:lnTo>
                <a:cubicBezTo>
                  <a:pt x="22253" y="294119"/>
                  <a:pt x="115" y="272886"/>
                  <a:pt x="115" y="245118"/>
                </a:cubicBezTo>
                <a:lnTo>
                  <a:pt x="115" y="49115"/>
                </a:lnTo>
                <a:cubicBezTo>
                  <a:pt x="115" y="21348"/>
                  <a:pt x="22253" y="114"/>
                  <a:pt x="51204" y="114"/>
                </a:cubicBezTo>
                <a:lnTo>
                  <a:pt x="221499" y="114"/>
                </a:lnTo>
                <a:cubicBezTo>
                  <a:pt x="250449" y="114"/>
                  <a:pt x="272588" y="21348"/>
                  <a:pt x="272588" y="49115"/>
                </a:cubicBezTo>
                <a:lnTo>
                  <a:pt x="272588" y="245118"/>
                </a:lnTo>
                <a:cubicBezTo>
                  <a:pt x="272588" y="272886"/>
                  <a:pt x="250449" y="294119"/>
                  <a:pt x="221499" y="294119"/>
                </a:cubicBezTo>
                <a:moveTo>
                  <a:pt x="136351" y="135450"/>
                </a:moveTo>
                <a:cubicBezTo>
                  <a:pt x="173816" y="135450"/>
                  <a:pt x="204469" y="104999"/>
                  <a:pt x="204469" y="67782"/>
                </a:cubicBezTo>
                <a:cubicBezTo>
                  <a:pt x="204469" y="57632"/>
                  <a:pt x="197658" y="50865"/>
                  <a:pt x="187440" y="50865"/>
                </a:cubicBezTo>
                <a:cubicBezTo>
                  <a:pt x="177222" y="50865"/>
                  <a:pt x="170411" y="57632"/>
                  <a:pt x="170411" y="67782"/>
                </a:cubicBezTo>
                <a:cubicBezTo>
                  <a:pt x="170411" y="86391"/>
                  <a:pt x="155084" y="101616"/>
                  <a:pt x="136351" y="101616"/>
                </a:cubicBezTo>
                <a:cubicBezTo>
                  <a:pt x="117619" y="101616"/>
                  <a:pt x="102292" y="86391"/>
                  <a:pt x="102292" y="67782"/>
                </a:cubicBezTo>
                <a:cubicBezTo>
                  <a:pt x="102292" y="57632"/>
                  <a:pt x="95480" y="50865"/>
                  <a:pt x="85263" y="50865"/>
                </a:cubicBezTo>
                <a:cubicBezTo>
                  <a:pt x="75045" y="50865"/>
                  <a:pt x="68233" y="57632"/>
                  <a:pt x="68233" y="67782"/>
                </a:cubicBezTo>
                <a:cubicBezTo>
                  <a:pt x="68233" y="104999"/>
                  <a:pt x="98886" y="135450"/>
                  <a:pt x="136351" y="135450"/>
                </a:cubicBezTo>
                <a:moveTo>
                  <a:pt x="170411" y="236952"/>
                </a:moveTo>
                <a:cubicBezTo>
                  <a:pt x="180628" y="236952"/>
                  <a:pt x="187440" y="230185"/>
                  <a:pt x="187440" y="220034"/>
                </a:cubicBezTo>
                <a:cubicBezTo>
                  <a:pt x="187440" y="209885"/>
                  <a:pt x="180628" y="203117"/>
                  <a:pt x="170411" y="203117"/>
                </a:cubicBezTo>
                <a:lnTo>
                  <a:pt x="102292" y="203117"/>
                </a:lnTo>
                <a:cubicBezTo>
                  <a:pt x="92075" y="203117"/>
                  <a:pt x="85263" y="209885"/>
                  <a:pt x="85263" y="220034"/>
                </a:cubicBezTo>
                <a:cubicBezTo>
                  <a:pt x="85263" y="230185"/>
                  <a:pt x="92075" y="236952"/>
                  <a:pt x="102292" y="236952"/>
                </a:cubicBezTo>
                <a:lnTo>
                  <a:pt x="170411" y="236952"/>
                </a:lnTo>
              </a:path>
            </a:pathLst>
          </a:custGeom>
          <a:solidFill>
            <a:srgbClr val="FFFFFF"/>
          </a:solidFill>
          <a:ln w="10203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9" name="任意多边形: 形状 5"/>
          <p:cNvSpPr/>
          <p:nvPr>
            <p:custDataLst>
              <p:tags r:id="rId22"/>
            </p:custDataLst>
          </p:nvPr>
        </p:nvSpPr>
        <p:spPr>
          <a:xfrm>
            <a:off x="4806633" y="2994025"/>
            <a:ext cx="264808" cy="311150"/>
          </a:xfrm>
          <a:custGeom>
            <a:avLst/>
            <a:gdLst>
              <a:gd name="connsiteX0" fmla="*/ 87598 w 264808"/>
              <a:gd name="connsiteY0" fmla="*/ 32709 h 311150"/>
              <a:gd name="connsiteX1" fmla="*/ 132020 w 264808"/>
              <a:gd name="connsiteY1" fmla="*/ -392 h 311150"/>
              <a:gd name="connsiteX2" fmla="*/ 176443 w 264808"/>
              <a:gd name="connsiteY2" fmla="*/ 32709 h 311150"/>
              <a:gd name="connsiteX3" fmla="*/ 237944 w 264808"/>
              <a:gd name="connsiteY3" fmla="*/ 32709 h 311150"/>
              <a:gd name="connsiteX4" fmla="*/ 264425 w 264808"/>
              <a:gd name="connsiteY4" fmla="*/ 59190 h 311150"/>
              <a:gd name="connsiteX5" fmla="*/ 264425 w 264808"/>
              <a:gd name="connsiteY5" fmla="*/ 284278 h 311150"/>
              <a:gd name="connsiteX6" fmla="*/ 237944 w 264808"/>
              <a:gd name="connsiteY6" fmla="*/ 310758 h 311150"/>
              <a:gd name="connsiteX7" fmla="*/ 26097 w 264808"/>
              <a:gd name="connsiteY7" fmla="*/ 310758 h 311150"/>
              <a:gd name="connsiteX8" fmla="*/ -384 w 264808"/>
              <a:gd name="connsiteY8" fmla="*/ 284278 h 311150"/>
              <a:gd name="connsiteX9" fmla="*/ -384 w 264808"/>
              <a:gd name="connsiteY9" fmla="*/ 59190 h 311150"/>
              <a:gd name="connsiteX10" fmla="*/ 26097 w 264808"/>
              <a:gd name="connsiteY10" fmla="*/ 32709 h 311150"/>
              <a:gd name="connsiteX11" fmla="*/ 87598 w 264808"/>
              <a:gd name="connsiteY11" fmla="*/ 32709 h 311150"/>
              <a:gd name="connsiteX12" fmla="*/ 132020 w 264808"/>
              <a:gd name="connsiteY12" fmla="*/ 52570 h 311150"/>
              <a:gd name="connsiteX13" fmla="*/ 145261 w 264808"/>
              <a:gd name="connsiteY13" fmla="*/ 39329 h 311150"/>
              <a:gd name="connsiteX14" fmla="*/ 132020 w 264808"/>
              <a:gd name="connsiteY14" fmla="*/ 26089 h 311150"/>
              <a:gd name="connsiteX15" fmla="*/ 118780 w 264808"/>
              <a:gd name="connsiteY15" fmla="*/ 39329 h 311150"/>
              <a:gd name="connsiteX16" fmla="*/ 132020 w 264808"/>
              <a:gd name="connsiteY16" fmla="*/ 52570 h 311150"/>
              <a:gd name="connsiteX17" fmla="*/ 65818 w 264808"/>
              <a:gd name="connsiteY17" fmla="*/ 98911 h 311150"/>
              <a:gd name="connsiteX18" fmla="*/ 52578 w 264808"/>
              <a:gd name="connsiteY18" fmla="*/ 112152 h 311150"/>
              <a:gd name="connsiteX19" fmla="*/ 65818 w 264808"/>
              <a:gd name="connsiteY19" fmla="*/ 125392 h 311150"/>
              <a:gd name="connsiteX20" fmla="*/ 198223 w 264808"/>
              <a:gd name="connsiteY20" fmla="*/ 125392 h 311150"/>
              <a:gd name="connsiteX21" fmla="*/ 211463 w 264808"/>
              <a:gd name="connsiteY21" fmla="*/ 112152 h 311150"/>
              <a:gd name="connsiteX22" fmla="*/ 198223 w 264808"/>
              <a:gd name="connsiteY22" fmla="*/ 98911 h 311150"/>
              <a:gd name="connsiteX23" fmla="*/ 65818 w 264808"/>
              <a:gd name="connsiteY23" fmla="*/ 98911 h 311150"/>
              <a:gd name="connsiteX24" fmla="*/ 65818 w 264808"/>
              <a:gd name="connsiteY24" fmla="*/ 158493 h 311150"/>
              <a:gd name="connsiteX25" fmla="*/ 52578 w 264808"/>
              <a:gd name="connsiteY25" fmla="*/ 171734 h 311150"/>
              <a:gd name="connsiteX26" fmla="*/ 65818 w 264808"/>
              <a:gd name="connsiteY26" fmla="*/ 184974 h 311150"/>
              <a:gd name="connsiteX27" fmla="*/ 198223 w 264808"/>
              <a:gd name="connsiteY27" fmla="*/ 184974 h 311150"/>
              <a:gd name="connsiteX28" fmla="*/ 211463 w 264808"/>
              <a:gd name="connsiteY28" fmla="*/ 171734 h 311150"/>
              <a:gd name="connsiteX29" fmla="*/ 198223 w 264808"/>
              <a:gd name="connsiteY29" fmla="*/ 158493 h 311150"/>
              <a:gd name="connsiteX30" fmla="*/ 65818 w 264808"/>
              <a:gd name="connsiteY30" fmla="*/ 158493 h 311150"/>
              <a:gd name="connsiteX31" fmla="*/ 65818 w 264808"/>
              <a:gd name="connsiteY31" fmla="*/ 218075 h 311150"/>
              <a:gd name="connsiteX32" fmla="*/ 52578 w 264808"/>
              <a:gd name="connsiteY32" fmla="*/ 231316 h 311150"/>
              <a:gd name="connsiteX33" fmla="*/ 65818 w 264808"/>
              <a:gd name="connsiteY33" fmla="*/ 244556 h 311150"/>
              <a:gd name="connsiteX34" fmla="*/ 132020 w 264808"/>
              <a:gd name="connsiteY34" fmla="*/ 244556 h 311150"/>
              <a:gd name="connsiteX35" fmla="*/ 145261 w 264808"/>
              <a:gd name="connsiteY35" fmla="*/ 231316 h 311150"/>
              <a:gd name="connsiteX36" fmla="*/ 132020 w 264808"/>
              <a:gd name="connsiteY36" fmla="*/ 218075 h 311150"/>
              <a:gd name="connsiteX37" fmla="*/ 65818 w 264808"/>
              <a:gd name="connsiteY37" fmla="*/ 218075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64808" h="311150">
                <a:moveTo>
                  <a:pt x="87598" y="32709"/>
                </a:moveTo>
                <a:cubicBezTo>
                  <a:pt x="93295" y="13567"/>
                  <a:pt x="111028" y="-392"/>
                  <a:pt x="132020" y="-392"/>
                </a:cubicBezTo>
                <a:cubicBezTo>
                  <a:pt x="153013" y="-392"/>
                  <a:pt x="170746" y="13567"/>
                  <a:pt x="176443" y="32709"/>
                </a:cubicBezTo>
                <a:lnTo>
                  <a:pt x="237944" y="32709"/>
                </a:lnTo>
                <a:cubicBezTo>
                  <a:pt x="252569" y="32709"/>
                  <a:pt x="264425" y="44565"/>
                  <a:pt x="264425" y="59190"/>
                </a:cubicBezTo>
                <a:lnTo>
                  <a:pt x="264425" y="284278"/>
                </a:lnTo>
                <a:cubicBezTo>
                  <a:pt x="264425" y="298902"/>
                  <a:pt x="252569" y="310758"/>
                  <a:pt x="237944" y="310758"/>
                </a:cubicBezTo>
                <a:lnTo>
                  <a:pt x="26097" y="310758"/>
                </a:lnTo>
                <a:cubicBezTo>
                  <a:pt x="11472" y="310758"/>
                  <a:pt x="-384" y="298902"/>
                  <a:pt x="-384" y="284278"/>
                </a:cubicBezTo>
                <a:lnTo>
                  <a:pt x="-384" y="59190"/>
                </a:lnTo>
                <a:cubicBezTo>
                  <a:pt x="-384" y="44565"/>
                  <a:pt x="11472" y="32709"/>
                  <a:pt x="26097" y="32709"/>
                </a:cubicBezTo>
                <a:lnTo>
                  <a:pt x="87598" y="32709"/>
                </a:lnTo>
                <a:moveTo>
                  <a:pt x="132020" y="52570"/>
                </a:moveTo>
                <a:cubicBezTo>
                  <a:pt x="139333" y="52570"/>
                  <a:pt x="145261" y="46642"/>
                  <a:pt x="145261" y="39329"/>
                </a:cubicBezTo>
                <a:cubicBezTo>
                  <a:pt x="145261" y="32017"/>
                  <a:pt x="139333" y="26089"/>
                  <a:pt x="132020" y="26089"/>
                </a:cubicBezTo>
                <a:cubicBezTo>
                  <a:pt x="124708" y="26089"/>
                  <a:pt x="118780" y="32017"/>
                  <a:pt x="118780" y="39329"/>
                </a:cubicBezTo>
                <a:cubicBezTo>
                  <a:pt x="118780" y="46642"/>
                  <a:pt x="124708" y="52570"/>
                  <a:pt x="132020" y="52570"/>
                </a:cubicBezTo>
                <a:moveTo>
                  <a:pt x="65818" y="98911"/>
                </a:moveTo>
                <a:cubicBezTo>
                  <a:pt x="58506" y="98911"/>
                  <a:pt x="52578" y="104839"/>
                  <a:pt x="52578" y="112152"/>
                </a:cubicBezTo>
                <a:cubicBezTo>
                  <a:pt x="52578" y="119464"/>
                  <a:pt x="58506" y="125392"/>
                  <a:pt x="65818" y="125392"/>
                </a:cubicBezTo>
                <a:lnTo>
                  <a:pt x="198223" y="125392"/>
                </a:lnTo>
                <a:cubicBezTo>
                  <a:pt x="205535" y="125392"/>
                  <a:pt x="211463" y="119464"/>
                  <a:pt x="211463" y="112152"/>
                </a:cubicBezTo>
                <a:cubicBezTo>
                  <a:pt x="211463" y="104839"/>
                  <a:pt x="205535" y="98911"/>
                  <a:pt x="198223" y="98911"/>
                </a:cubicBezTo>
                <a:lnTo>
                  <a:pt x="65818" y="98911"/>
                </a:lnTo>
                <a:moveTo>
                  <a:pt x="65818" y="158493"/>
                </a:moveTo>
                <a:cubicBezTo>
                  <a:pt x="58506" y="158493"/>
                  <a:pt x="52578" y="164421"/>
                  <a:pt x="52578" y="171734"/>
                </a:cubicBezTo>
                <a:cubicBezTo>
                  <a:pt x="52578" y="179046"/>
                  <a:pt x="58506" y="184974"/>
                  <a:pt x="65818" y="184974"/>
                </a:cubicBezTo>
                <a:lnTo>
                  <a:pt x="198223" y="184974"/>
                </a:lnTo>
                <a:cubicBezTo>
                  <a:pt x="205535" y="184974"/>
                  <a:pt x="211463" y="179046"/>
                  <a:pt x="211463" y="171734"/>
                </a:cubicBezTo>
                <a:cubicBezTo>
                  <a:pt x="211463" y="164421"/>
                  <a:pt x="205535" y="158493"/>
                  <a:pt x="198223" y="158493"/>
                </a:cubicBezTo>
                <a:lnTo>
                  <a:pt x="65818" y="158493"/>
                </a:lnTo>
                <a:moveTo>
                  <a:pt x="65818" y="218075"/>
                </a:moveTo>
                <a:cubicBezTo>
                  <a:pt x="58506" y="218075"/>
                  <a:pt x="52578" y="224003"/>
                  <a:pt x="52578" y="231316"/>
                </a:cubicBezTo>
                <a:cubicBezTo>
                  <a:pt x="52578" y="238628"/>
                  <a:pt x="58506" y="244556"/>
                  <a:pt x="65818" y="244556"/>
                </a:cubicBezTo>
                <a:lnTo>
                  <a:pt x="132020" y="244556"/>
                </a:lnTo>
                <a:cubicBezTo>
                  <a:pt x="139333" y="244556"/>
                  <a:pt x="145261" y="238628"/>
                  <a:pt x="145261" y="231316"/>
                </a:cubicBezTo>
                <a:cubicBezTo>
                  <a:pt x="145261" y="224003"/>
                  <a:pt x="139333" y="218075"/>
                  <a:pt x="132020" y="218075"/>
                </a:cubicBezTo>
                <a:lnTo>
                  <a:pt x="65818" y="218075"/>
                </a:lnTo>
              </a:path>
            </a:pathLst>
          </a:custGeom>
          <a:solidFill>
            <a:srgbClr val="FFFFFF"/>
          </a:solidFill>
          <a:ln w="405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11" name="任意多边形: 形状 10"/>
          <p:cNvSpPr/>
          <p:nvPr>
            <p:custDataLst>
              <p:tags r:id="rId23"/>
            </p:custDataLst>
          </p:nvPr>
        </p:nvSpPr>
        <p:spPr>
          <a:xfrm>
            <a:off x="7085648" y="3004820"/>
            <a:ext cx="311150" cy="289236"/>
          </a:xfrm>
          <a:custGeom>
            <a:avLst/>
            <a:gdLst>
              <a:gd name="connsiteX0" fmla="*/ 272530 w 311150"/>
              <a:gd name="connsiteY0" fmla="*/ 81135 h 289236"/>
              <a:gd name="connsiteX1" fmla="*/ 272530 w 311150"/>
              <a:gd name="connsiteY1" fmla="*/ 60759 h 289236"/>
              <a:gd name="connsiteX2" fmla="*/ 267153 w 311150"/>
              <a:gd name="connsiteY2" fmla="*/ 46327 h 289236"/>
              <a:gd name="connsiteX3" fmla="*/ 253173 w 311150"/>
              <a:gd name="connsiteY3" fmla="*/ 39949 h 289236"/>
              <a:gd name="connsiteX4" fmla="*/ 136438 w 311150"/>
              <a:gd name="connsiteY4" fmla="*/ 39949 h 289236"/>
              <a:gd name="connsiteX5" fmla="*/ 136438 w 311150"/>
              <a:gd name="connsiteY5" fmla="*/ 20924 h 289236"/>
              <a:gd name="connsiteX6" fmla="*/ 131060 w 311150"/>
              <a:gd name="connsiteY6" fmla="*/ 6493 h 289236"/>
              <a:gd name="connsiteX7" fmla="*/ 117081 w 311150"/>
              <a:gd name="connsiteY7" fmla="*/ 115 h 289236"/>
              <a:gd name="connsiteX8" fmla="*/ 19488 w 311150"/>
              <a:gd name="connsiteY8" fmla="*/ 115 h 289236"/>
              <a:gd name="connsiteX9" fmla="*/ 5507 w 311150"/>
              <a:gd name="connsiteY9" fmla="*/ 6493 h 289236"/>
              <a:gd name="connsiteX10" fmla="*/ 130 w 311150"/>
              <a:gd name="connsiteY10" fmla="*/ 20924 h 289236"/>
              <a:gd name="connsiteX11" fmla="*/ 130 w 311150"/>
              <a:gd name="connsiteY11" fmla="*/ 272199 h 289236"/>
              <a:gd name="connsiteX12" fmla="*/ 991 w 311150"/>
              <a:gd name="connsiteY12" fmla="*/ 268038 h 289236"/>
              <a:gd name="connsiteX13" fmla="*/ 3303 w 311150"/>
              <a:gd name="connsiteY13" fmla="*/ 256633 h 289236"/>
              <a:gd name="connsiteX14" fmla="*/ 6744 w 311150"/>
              <a:gd name="connsiteY14" fmla="*/ 239662 h 289236"/>
              <a:gd name="connsiteX15" fmla="*/ 10992 w 311150"/>
              <a:gd name="connsiteY15" fmla="*/ 218799 h 289236"/>
              <a:gd name="connsiteX16" fmla="*/ 15670 w 311150"/>
              <a:gd name="connsiteY16" fmla="*/ 195666 h 289236"/>
              <a:gd name="connsiteX17" fmla="*/ 20509 w 311150"/>
              <a:gd name="connsiteY17" fmla="*/ 171938 h 289236"/>
              <a:gd name="connsiteX18" fmla="*/ 25134 w 311150"/>
              <a:gd name="connsiteY18" fmla="*/ 149238 h 289236"/>
              <a:gd name="connsiteX19" fmla="*/ 29543 w 311150"/>
              <a:gd name="connsiteY19" fmla="*/ 127618 h 289236"/>
              <a:gd name="connsiteX20" fmla="*/ 33360 w 311150"/>
              <a:gd name="connsiteY20" fmla="*/ 106971 h 289236"/>
              <a:gd name="connsiteX21" fmla="*/ 39114 w 311150"/>
              <a:gd name="connsiteY21" fmla="*/ 89567 h 289236"/>
              <a:gd name="connsiteX22" fmla="*/ 54653 w 311150"/>
              <a:gd name="connsiteY22" fmla="*/ 81243 h 289236"/>
              <a:gd name="connsiteX23" fmla="*/ 73742 w 311150"/>
              <a:gd name="connsiteY23" fmla="*/ 81027 h 289236"/>
              <a:gd name="connsiteX24" fmla="*/ 117780 w 311150"/>
              <a:gd name="connsiteY24" fmla="*/ 81135 h 289236"/>
              <a:gd name="connsiteX25" fmla="*/ 272475 w 311150"/>
              <a:gd name="connsiteY25" fmla="*/ 81135 h 289236"/>
              <a:gd name="connsiteX26" fmla="*/ 272530 w 311150"/>
              <a:gd name="connsiteY26" fmla="*/ 81135 h 289236"/>
              <a:gd name="connsiteX27" fmla="*/ 258011 w 311150"/>
              <a:gd name="connsiteY27" fmla="*/ 289279 h 289236"/>
              <a:gd name="connsiteX28" fmla="*/ 250484 w 311150"/>
              <a:gd name="connsiteY28" fmla="*/ 289279 h 289236"/>
              <a:gd name="connsiteX29" fmla="*/ 239461 w 311150"/>
              <a:gd name="connsiteY29" fmla="*/ 289226 h 289236"/>
              <a:gd name="connsiteX30" fmla="*/ 230158 w 311150"/>
              <a:gd name="connsiteY30" fmla="*/ 289279 h 289236"/>
              <a:gd name="connsiteX31" fmla="*/ 15777 w 311150"/>
              <a:gd name="connsiteY31" fmla="*/ 289279 h 289236"/>
              <a:gd name="connsiteX32" fmla="*/ 16530 w 311150"/>
              <a:gd name="connsiteY32" fmla="*/ 285442 h 289236"/>
              <a:gd name="connsiteX33" fmla="*/ 18574 w 311150"/>
              <a:gd name="connsiteY33" fmla="*/ 274902 h 289236"/>
              <a:gd name="connsiteX34" fmla="*/ 21585 w 311150"/>
              <a:gd name="connsiteY34" fmla="*/ 259120 h 289236"/>
              <a:gd name="connsiteX35" fmla="*/ 25349 w 311150"/>
              <a:gd name="connsiteY35" fmla="*/ 239554 h 289236"/>
              <a:gd name="connsiteX36" fmla="*/ 29543 w 311150"/>
              <a:gd name="connsiteY36" fmla="*/ 217610 h 289236"/>
              <a:gd name="connsiteX37" fmla="*/ 33952 w 311150"/>
              <a:gd name="connsiteY37" fmla="*/ 194801 h 289236"/>
              <a:gd name="connsiteX38" fmla="*/ 38253 w 311150"/>
              <a:gd name="connsiteY38" fmla="*/ 172533 h 289236"/>
              <a:gd name="connsiteX39" fmla="*/ 46373 w 311150"/>
              <a:gd name="connsiteY39" fmla="*/ 128969 h 289236"/>
              <a:gd name="connsiteX40" fmla="*/ 53900 w 311150"/>
              <a:gd name="connsiteY40" fmla="*/ 103728 h 289236"/>
              <a:gd name="connsiteX41" fmla="*/ 81269 w 311150"/>
              <a:gd name="connsiteY41" fmla="*/ 96647 h 289236"/>
              <a:gd name="connsiteX42" fmla="*/ 118963 w 311150"/>
              <a:gd name="connsiteY42" fmla="*/ 96701 h 289236"/>
              <a:gd name="connsiteX43" fmla="*/ 270002 w 311150"/>
              <a:gd name="connsiteY43" fmla="*/ 96701 h 289236"/>
              <a:gd name="connsiteX44" fmla="*/ 290973 w 311150"/>
              <a:gd name="connsiteY44" fmla="*/ 96809 h 289236"/>
              <a:gd name="connsiteX45" fmla="*/ 307158 w 311150"/>
              <a:gd name="connsiteY45" fmla="*/ 104160 h 289236"/>
              <a:gd name="connsiteX46" fmla="*/ 311082 w 311150"/>
              <a:gd name="connsiteY46" fmla="*/ 119510 h 289236"/>
              <a:gd name="connsiteX47" fmla="*/ 306351 w 311150"/>
              <a:gd name="connsiteY47" fmla="*/ 140427 h 289236"/>
              <a:gd name="connsiteX48" fmla="*/ 301350 w 311150"/>
              <a:gd name="connsiteY48" fmla="*/ 162264 h 289236"/>
              <a:gd name="connsiteX49" fmla="*/ 294575 w 311150"/>
              <a:gd name="connsiteY49" fmla="*/ 191936 h 289236"/>
              <a:gd name="connsiteX50" fmla="*/ 288607 w 311150"/>
              <a:gd name="connsiteY50" fmla="*/ 217934 h 289236"/>
              <a:gd name="connsiteX51" fmla="*/ 279089 w 311150"/>
              <a:gd name="connsiteY51" fmla="*/ 261066 h 289236"/>
              <a:gd name="connsiteX52" fmla="*/ 273658 w 311150"/>
              <a:gd name="connsiteY52" fmla="*/ 278632 h 289236"/>
              <a:gd name="connsiteX53" fmla="*/ 261453 w 311150"/>
              <a:gd name="connsiteY53" fmla="*/ 288847 h 289236"/>
              <a:gd name="connsiteX54" fmla="*/ 258011 w 311150"/>
              <a:gd name="connsiteY54" fmla="*/ 289279 h 28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11150" h="289236">
                <a:moveTo>
                  <a:pt x="272530" y="81135"/>
                </a:moveTo>
                <a:lnTo>
                  <a:pt x="272530" y="60759"/>
                </a:lnTo>
                <a:cubicBezTo>
                  <a:pt x="272691" y="55408"/>
                  <a:pt x="270756" y="50219"/>
                  <a:pt x="267153" y="46327"/>
                </a:cubicBezTo>
                <a:cubicBezTo>
                  <a:pt x="263496" y="42436"/>
                  <a:pt x="258495" y="40112"/>
                  <a:pt x="253173" y="39949"/>
                </a:cubicBezTo>
                <a:lnTo>
                  <a:pt x="136438" y="39949"/>
                </a:lnTo>
                <a:lnTo>
                  <a:pt x="136438" y="20924"/>
                </a:lnTo>
                <a:cubicBezTo>
                  <a:pt x="136599" y="15573"/>
                  <a:pt x="134663" y="10384"/>
                  <a:pt x="131060" y="6493"/>
                </a:cubicBezTo>
                <a:cubicBezTo>
                  <a:pt x="127404" y="2601"/>
                  <a:pt x="122403" y="277"/>
                  <a:pt x="117081" y="115"/>
                </a:cubicBezTo>
                <a:lnTo>
                  <a:pt x="19488" y="115"/>
                </a:lnTo>
                <a:cubicBezTo>
                  <a:pt x="14164" y="277"/>
                  <a:pt x="9164" y="2601"/>
                  <a:pt x="5507" y="6493"/>
                </a:cubicBezTo>
                <a:cubicBezTo>
                  <a:pt x="1852" y="10378"/>
                  <a:pt x="-87" y="15582"/>
                  <a:pt x="130" y="20924"/>
                </a:cubicBezTo>
                <a:lnTo>
                  <a:pt x="130" y="272199"/>
                </a:lnTo>
                <a:cubicBezTo>
                  <a:pt x="399" y="270795"/>
                  <a:pt x="722" y="269443"/>
                  <a:pt x="991" y="268038"/>
                </a:cubicBezTo>
                <a:cubicBezTo>
                  <a:pt x="1744" y="264254"/>
                  <a:pt x="2550" y="260417"/>
                  <a:pt x="3303" y="256633"/>
                </a:cubicBezTo>
                <a:cubicBezTo>
                  <a:pt x="4432" y="250958"/>
                  <a:pt x="5615" y="245337"/>
                  <a:pt x="6744" y="239662"/>
                </a:cubicBezTo>
                <a:cubicBezTo>
                  <a:pt x="8142" y="232690"/>
                  <a:pt x="9594" y="225717"/>
                  <a:pt x="10992" y="218799"/>
                </a:cubicBezTo>
                <a:cubicBezTo>
                  <a:pt x="12551" y="211070"/>
                  <a:pt x="14111" y="203395"/>
                  <a:pt x="15670" y="195666"/>
                </a:cubicBezTo>
                <a:cubicBezTo>
                  <a:pt x="17283" y="187775"/>
                  <a:pt x="18896" y="179830"/>
                  <a:pt x="20509" y="171938"/>
                </a:cubicBezTo>
                <a:cubicBezTo>
                  <a:pt x="22069" y="164371"/>
                  <a:pt x="23574" y="156804"/>
                  <a:pt x="25134" y="149238"/>
                </a:cubicBezTo>
                <a:cubicBezTo>
                  <a:pt x="26585" y="142049"/>
                  <a:pt x="28091" y="134806"/>
                  <a:pt x="29543" y="127618"/>
                </a:cubicBezTo>
                <a:cubicBezTo>
                  <a:pt x="30887" y="120754"/>
                  <a:pt x="32124" y="113890"/>
                  <a:pt x="33360" y="106971"/>
                </a:cubicBezTo>
                <a:cubicBezTo>
                  <a:pt x="34436" y="101025"/>
                  <a:pt x="35619" y="94647"/>
                  <a:pt x="39114" y="89567"/>
                </a:cubicBezTo>
                <a:cubicBezTo>
                  <a:pt x="42609" y="84432"/>
                  <a:pt x="48631" y="81892"/>
                  <a:pt x="54653" y="81243"/>
                </a:cubicBezTo>
                <a:cubicBezTo>
                  <a:pt x="60998" y="80541"/>
                  <a:pt x="67397" y="80919"/>
                  <a:pt x="73742" y="81027"/>
                </a:cubicBezTo>
                <a:cubicBezTo>
                  <a:pt x="88421" y="81243"/>
                  <a:pt x="103100" y="81135"/>
                  <a:pt x="117780" y="81135"/>
                </a:cubicBezTo>
                <a:lnTo>
                  <a:pt x="272475" y="81135"/>
                </a:lnTo>
                <a:lnTo>
                  <a:pt x="272530" y="81135"/>
                </a:lnTo>
                <a:moveTo>
                  <a:pt x="258011" y="289279"/>
                </a:moveTo>
                <a:cubicBezTo>
                  <a:pt x="255485" y="289442"/>
                  <a:pt x="252850" y="289279"/>
                  <a:pt x="250484" y="289279"/>
                </a:cubicBezTo>
                <a:cubicBezTo>
                  <a:pt x="246827" y="289279"/>
                  <a:pt x="243118" y="289171"/>
                  <a:pt x="239461" y="289226"/>
                </a:cubicBezTo>
                <a:cubicBezTo>
                  <a:pt x="236342" y="289226"/>
                  <a:pt x="233277" y="289279"/>
                  <a:pt x="230158" y="289279"/>
                </a:cubicBezTo>
                <a:lnTo>
                  <a:pt x="15777" y="289279"/>
                </a:lnTo>
                <a:cubicBezTo>
                  <a:pt x="16046" y="287982"/>
                  <a:pt x="16261" y="286739"/>
                  <a:pt x="16530" y="285442"/>
                </a:cubicBezTo>
                <a:cubicBezTo>
                  <a:pt x="17229" y="281928"/>
                  <a:pt x="17875" y="278416"/>
                  <a:pt x="18574" y="274902"/>
                </a:cubicBezTo>
                <a:cubicBezTo>
                  <a:pt x="19595" y="269659"/>
                  <a:pt x="20617" y="264362"/>
                  <a:pt x="21585" y="259120"/>
                </a:cubicBezTo>
                <a:cubicBezTo>
                  <a:pt x="22821" y="252580"/>
                  <a:pt x="24112" y="246094"/>
                  <a:pt x="25349" y="239554"/>
                </a:cubicBezTo>
                <a:cubicBezTo>
                  <a:pt x="26747" y="232258"/>
                  <a:pt x="28145" y="224961"/>
                  <a:pt x="29543" y="217610"/>
                </a:cubicBezTo>
                <a:cubicBezTo>
                  <a:pt x="30994" y="209989"/>
                  <a:pt x="32446" y="202368"/>
                  <a:pt x="33952" y="194801"/>
                </a:cubicBezTo>
                <a:cubicBezTo>
                  <a:pt x="35404" y="187396"/>
                  <a:pt x="36802" y="179938"/>
                  <a:pt x="38253" y="172533"/>
                </a:cubicBezTo>
                <a:cubicBezTo>
                  <a:pt x="41049" y="158047"/>
                  <a:pt x="43738" y="143508"/>
                  <a:pt x="46373" y="128969"/>
                </a:cubicBezTo>
                <a:cubicBezTo>
                  <a:pt x="47932" y="120537"/>
                  <a:pt x="48201" y="110646"/>
                  <a:pt x="53900" y="103728"/>
                </a:cubicBezTo>
                <a:cubicBezTo>
                  <a:pt x="60407" y="95783"/>
                  <a:pt x="71967" y="96215"/>
                  <a:pt x="81269" y="96647"/>
                </a:cubicBezTo>
                <a:cubicBezTo>
                  <a:pt x="93798" y="97188"/>
                  <a:pt x="106434" y="96701"/>
                  <a:pt x="118963" y="96701"/>
                </a:cubicBezTo>
                <a:lnTo>
                  <a:pt x="270002" y="96701"/>
                </a:lnTo>
                <a:cubicBezTo>
                  <a:pt x="276939" y="96701"/>
                  <a:pt x="284036" y="96269"/>
                  <a:pt x="290973" y="96809"/>
                </a:cubicBezTo>
                <a:cubicBezTo>
                  <a:pt x="296941" y="97296"/>
                  <a:pt x="303179" y="99458"/>
                  <a:pt x="307158" y="104160"/>
                </a:cubicBezTo>
                <a:cubicBezTo>
                  <a:pt x="310706" y="108430"/>
                  <a:pt x="311728" y="114106"/>
                  <a:pt x="311082" y="119510"/>
                </a:cubicBezTo>
                <a:cubicBezTo>
                  <a:pt x="310222" y="126537"/>
                  <a:pt x="307964" y="133563"/>
                  <a:pt x="306351" y="140427"/>
                </a:cubicBezTo>
                <a:cubicBezTo>
                  <a:pt x="304630" y="147669"/>
                  <a:pt x="302964" y="154967"/>
                  <a:pt x="301350" y="162264"/>
                </a:cubicBezTo>
                <a:cubicBezTo>
                  <a:pt x="299146" y="172154"/>
                  <a:pt x="296833" y="182046"/>
                  <a:pt x="294575" y="191936"/>
                </a:cubicBezTo>
                <a:cubicBezTo>
                  <a:pt x="292586" y="200585"/>
                  <a:pt x="290597" y="209287"/>
                  <a:pt x="288607" y="217934"/>
                </a:cubicBezTo>
                <a:cubicBezTo>
                  <a:pt x="285326" y="232311"/>
                  <a:pt x="282208" y="246688"/>
                  <a:pt x="279089" y="261066"/>
                </a:cubicBezTo>
                <a:cubicBezTo>
                  <a:pt x="277799" y="267011"/>
                  <a:pt x="276401" y="273173"/>
                  <a:pt x="273658" y="278632"/>
                </a:cubicBezTo>
                <a:cubicBezTo>
                  <a:pt x="271239" y="283442"/>
                  <a:pt x="266722" y="287496"/>
                  <a:pt x="261453" y="288847"/>
                </a:cubicBezTo>
                <a:cubicBezTo>
                  <a:pt x="260270" y="289063"/>
                  <a:pt x="259141" y="289226"/>
                  <a:pt x="258011" y="289279"/>
                </a:cubicBezTo>
              </a:path>
            </a:pathLst>
          </a:custGeom>
          <a:solidFill>
            <a:srgbClr val="FFFFFF"/>
          </a:solidFill>
          <a:ln w="10907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12" name="任意多边形: 形状 11"/>
          <p:cNvSpPr/>
          <p:nvPr>
            <p:custDataLst>
              <p:tags r:id="rId24"/>
            </p:custDataLst>
          </p:nvPr>
        </p:nvSpPr>
        <p:spPr>
          <a:xfrm>
            <a:off x="9387523" y="2999740"/>
            <a:ext cx="311149" cy="300129"/>
          </a:xfrm>
          <a:custGeom>
            <a:avLst/>
            <a:gdLst>
              <a:gd name="connsiteX0" fmla="*/ 235383 w 311149"/>
              <a:gd name="connsiteY0" fmla="*/ 234947 h 300129"/>
              <a:gd name="connsiteX1" fmla="*/ 169414 w 311149"/>
              <a:gd name="connsiteY1" fmla="*/ 185354 h 300129"/>
              <a:gd name="connsiteX2" fmla="*/ 165506 w 311149"/>
              <a:gd name="connsiteY2" fmla="*/ 174937 h 300129"/>
              <a:gd name="connsiteX3" fmla="*/ 165506 w 311149"/>
              <a:gd name="connsiteY3" fmla="*/ 174782 h 300129"/>
              <a:gd name="connsiteX4" fmla="*/ 165974 w 311149"/>
              <a:gd name="connsiteY4" fmla="*/ 173850 h 300129"/>
              <a:gd name="connsiteX5" fmla="*/ 190674 w 311149"/>
              <a:gd name="connsiteY5" fmla="*/ 107465 h 300129"/>
              <a:gd name="connsiteX6" fmla="*/ 164880 w 311149"/>
              <a:gd name="connsiteY6" fmla="*/ 36572 h 300129"/>
              <a:gd name="connsiteX7" fmla="*/ 163473 w 311149"/>
              <a:gd name="connsiteY7" fmla="*/ 27711 h 300129"/>
              <a:gd name="connsiteX8" fmla="*/ 206307 w 311149"/>
              <a:gd name="connsiteY8" fmla="*/ 193 h 300129"/>
              <a:gd name="connsiteX9" fmla="*/ 262584 w 311149"/>
              <a:gd name="connsiteY9" fmla="*/ 48388 h 300129"/>
              <a:gd name="connsiteX10" fmla="*/ 243825 w 311149"/>
              <a:gd name="connsiteY10" fmla="*/ 119902 h 300129"/>
              <a:gd name="connsiteX11" fmla="*/ 237572 w 311149"/>
              <a:gd name="connsiteY11" fmla="*/ 127676 h 300129"/>
              <a:gd name="connsiteX12" fmla="*/ 236946 w 311149"/>
              <a:gd name="connsiteY12" fmla="*/ 139647 h 300129"/>
              <a:gd name="connsiteX13" fmla="*/ 239291 w 311149"/>
              <a:gd name="connsiteY13" fmla="*/ 143533 h 300129"/>
              <a:gd name="connsiteX14" fmla="*/ 258050 w 311149"/>
              <a:gd name="connsiteY14" fmla="*/ 152706 h 300129"/>
              <a:gd name="connsiteX15" fmla="*/ 278372 w 311149"/>
              <a:gd name="connsiteY15" fmla="*/ 162034 h 300129"/>
              <a:gd name="connsiteX16" fmla="*/ 309638 w 311149"/>
              <a:gd name="connsiteY16" fmla="*/ 190018 h 300129"/>
              <a:gd name="connsiteX17" fmla="*/ 306511 w 311149"/>
              <a:gd name="connsiteY17" fmla="*/ 219556 h 300129"/>
              <a:gd name="connsiteX18" fmla="*/ 243043 w 311149"/>
              <a:gd name="connsiteY18" fmla="*/ 239145 h 300129"/>
              <a:gd name="connsiteX19" fmla="*/ 235383 w 311149"/>
              <a:gd name="connsiteY19" fmla="*/ 234947 h 300129"/>
              <a:gd name="connsiteX20" fmla="*/ 114 w 311149"/>
              <a:gd name="connsiteY20" fmla="*/ 266041 h 300129"/>
              <a:gd name="connsiteX21" fmla="*/ 114 w 311149"/>
              <a:gd name="connsiteY21" fmla="*/ 255158 h 300129"/>
              <a:gd name="connsiteX22" fmla="*/ 3241 w 311149"/>
              <a:gd name="connsiteY22" fmla="*/ 245831 h 300129"/>
              <a:gd name="connsiteX23" fmla="*/ 32473 w 311149"/>
              <a:gd name="connsiteY23" fmla="*/ 218157 h 300129"/>
              <a:gd name="connsiteX24" fmla="*/ 33411 w 311149"/>
              <a:gd name="connsiteY24" fmla="*/ 217535 h 300129"/>
              <a:gd name="connsiteX25" fmla="*/ 62644 w 311149"/>
              <a:gd name="connsiteY25" fmla="*/ 203855 h 300129"/>
              <a:gd name="connsiteX26" fmla="*/ 72023 w 311149"/>
              <a:gd name="connsiteY26" fmla="*/ 199967 h 300129"/>
              <a:gd name="connsiteX27" fmla="*/ 74681 w 311149"/>
              <a:gd name="connsiteY27" fmla="*/ 197946 h 300129"/>
              <a:gd name="connsiteX28" fmla="*/ 79683 w 311149"/>
              <a:gd name="connsiteY28" fmla="*/ 172761 h 300129"/>
              <a:gd name="connsiteX29" fmla="*/ 73587 w 311149"/>
              <a:gd name="connsiteY29" fmla="*/ 165143 h 300129"/>
              <a:gd name="connsiteX30" fmla="*/ 73274 w 311149"/>
              <a:gd name="connsiteY30" fmla="*/ 164833 h 300129"/>
              <a:gd name="connsiteX31" fmla="*/ 49982 w 311149"/>
              <a:gd name="connsiteY31" fmla="*/ 91918 h 300129"/>
              <a:gd name="connsiteX32" fmla="*/ 107822 w 311149"/>
              <a:gd name="connsiteY32" fmla="*/ 39060 h 300129"/>
              <a:gd name="connsiteX33" fmla="*/ 167226 w 311149"/>
              <a:gd name="connsiteY33" fmla="*/ 91607 h 300129"/>
              <a:gd name="connsiteX34" fmla="*/ 167381 w 311149"/>
              <a:gd name="connsiteY34" fmla="*/ 92385 h 300129"/>
              <a:gd name="connsiteX35" fmla="*/ 159566 w 311149"/>
              <a:gd name="connsiteY35" fmla="*/ 138714 h 300129"/>
              <a:gd name="connsiteX36" fmla="*/ 144246 w 311149"/>
              <a:gd name="connsiteY36" fmla="*/ 164677 h 300129"/>
              <a:gd name="connsiteX37" fmla="*/ 143621 w 311149"/>
              <a:gd name="connsiteY37" fmla="*/ 165610 h 300129"/>
              <a:gd name="connsiteX38" fmla="*/ 137993 w 311149"/>
              <a:gd name="connsiteY38" fmla="*/ 172139 h 300129"/>
              <a:gd name="connsiteX39" fmla="*/ 137368 w 311149"/>
              <a:gd name="connsiteY39" fmla="*/ 173694 h 300129"/>
              <a:gd name="connsiteX40" fmla="*/ 140807 w 311149"/>
              <a:gd name="connsiteY40" fmla="*/ 199346 h 300129"/>
              <a:gd name="connsiteX41" fmla="*/ 153000 w 311149"/>
              <a:gd name="connsiteY41" fmla="*/ 203855 h 300129"/>
              <a:gd name="connsiteX42" fmla="*/ 153781 w 311149"/>
              <a:gd name="connsiteY42" fmla="*/ 204165 h 300129"/>
              <a:gd name="connsiteX43" fmla="*/ 204743 w 311149"/>
              <a:gd name="connsiteY43" fmla="*/ 233394 h 300129"/>
              <a:gd name="connsiteX44" fmla="*/ 205212 w 311149"/>
              <a:gd name="connsiteY44" fmla="*/ 233704 h 300129"/>
              <a:gd name="connsiteX45" fmla="*/ 216781 w 311149"/>
              <a:gd name="connsiteY45" fmla="*/ 250650 h 300129"/>
              <a:gd name="connsiteX46" fmla="*/ 217406 w 311149"/>
              <a:gd name="connsiteY46" fmla="*/ 255935 h 300129"/>
              <a:gd name="connsiteX47" fmla="*/ 217406 w 311149"/>
              <a:gd name="connsiteY47" fmla="*/ 268062 h 300129"/>
              <a:gd name="connsiteX48" fmla="*/ 217093 w 311149"/>
              <a:gd name="connsiteY48" fmla="*/ 270239 h 300129"/>
              <a:gd name="connsiteX49" fmla="*/ 170508 w 311149"/>
              <a:gd name="connsiteY49" fmla="*/ 295580 h 300129"/>
              <a:gd name="connsiteX50" fmla="*/ 51701 w 311149"/>
              <a:gd name="connsiteY50" fmla="*/ 295580 h 300129"/>
              <a:gd name="connsiteX51" fmla="*/ 6367 w 311149"/>
              <a:gd name="connsiteY51" fmla="*/ 276923 h 300129"/>
              <a:gd name="connsiteX52" fmla="*/ 114 w 311149"/>
              <a:gd name="connsiteY52" fmla="*/ 266041 h 300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11149" h="300129">
                <a:moveTo>
                  <a:pt x="235383" y="234947"/>
                </a:moveTo>
                <a:cubicBezTo>
                  <a:pt x="221939" y="209607"/>
                  <a:pt x="197240" y="196393"/>
                  <a:pt x="169414" y="185354"/>
                </a:cubicBezTo>
                <a:cubicBezTo>
                  <a:pt x="165193" y="183644"/>
                  <a:pt x="163473" y="178825"/>
                  <a:pt x="165506" y="174937"/>
                </a:cubicBezTo>
                <a:lnTo>
                  <a:pt x="165506" y="174782"/>
                </a:lnTo>
                <a:lnTo>
                  <a:pt x="165974" y="173850"/>
                </a:lnTo>
                <a:cubicBezTo>
                  <a:pt x="178325" y="156748"/>
                  <a:pt x="189110" y="135138"/>
                  <a:pt x="190674" y="107465"/>
                </a:cubicBezTo>
                <a:cubicBezTo>
                  <a:pt x="193644" y="75750"/>
                  <a:pt x="181607" y="53363"/>
                  <a:pt x="164880" y="36572"/>
                </a:cubicBezTo>
                <a:cubicBezTo>
                  <a:pt x="162535" y="34240"/>
                  <a:pt x="161910" y="30664"/>
                  <a:pt x="163473" y="27711"/>
                </a:cubicBezTo>
                <a:cubicBezTo>
                  <a:pt x="171446" y="13097"/>
                  <a:pt x="183796" y="1592"/>
                  <a:pt x="206307" y="193"/>
                </a:cubicBezTo>
                <a:cubicBezTo>
                  <a:pt x="240698" y="-1362"/>
                  <a:pt x="259457" y="20404"/>
                  <a:pt x="262584" y="48388"/>
                </a:cubicBezTo>
                <a:cubicBezTo>
                  <a:pt x="267273" y="79481"/>
                  <a:pt x="256331" y="104356"/>
                  <a:pt x="243825" y="119902"/>
                </a:cubicBezTo>
                <a:cubicBezTo>
                  <a:pt x="242261" y="123012"/>
                  <a:pt x="239135" y="124566"/>
                  <a:pt x="237572" y="127676"/>
                </a:cubicBezTo>
                <a:cubicBezTo>
                  <a:pt x="236321" y="130163"/>
                  <a:pt x="236008" y="135915"/>
                  <a:pt x="236946" y="139647"/>
                </a:cubicBezTo>
                <a:cubicBezTo>
                  <a:pt x="237259" y="141202"/>
                  <a:pt x="238040" y="142445"/>
                  <a:pt x="239291" y="143533"/>
                </a:cubicBezTo>
                <a:cubicBezTo>
                  <a:pt x="243668" y="147265"/>
                  <a:pt x="252578" y="149907"/>
                  <a:pt x="258050" y="152706"/>
                </a:cubicBezTo>
                <a:cubicBezTo>
                  <a:pt x="265866" y="155816"/>
                  <a:pt x="272119" y="158924"/>
                  <a:pt x="278372" y="162034"/>
                </a:cubicBezTo>
                <a:cubicBezTo>
                  <a:pt x="290878" y="168253"/>
                  <a:pt x="304947" y="177580"/>
                  <a:pt x="309638" y="190018"/>
                </a:cubicBezTo>
                <a:cubicBezTo>
                  <a:pt x="312764" y="197792"/>
                  <a:pt x="311200" y="213338"/>
                  <a:pt x="306511" y="219556"/>
                </a:cubicBezTo>
                <a:cubicBezTo>
                  <a:pt x="296350" y="234015"/>
                  <a:pt x="267116" y="236347"/>
                  <a:pt x="243043" y="239145"/>
                </a:cubicBezTo>
                <a:cubicBezTo>
                  <a:pt x="239916" y="239301"/>
                  <a:pt x="236946" y="237746"/>
                  <a:pt x="235383" y="234947"/>
                </a:cubicBezTo>
                <a:moveTo>
                  <a:pt x="114" y="266041"/>
                </a:moveTo>
                <a:lnTo>
                  <a:pt x="114" y="255158"/>
                </a:lnTo>
                <a:cubicBezTo>
                  <a:pt x="114" y="252049"/>
                  <a:pt x="1677" y="248939"/>
                  <a:pt x="3241" y="245831"/>
                </a:cubicBezTo>
                <a:cubicBezTo>
                  <a:pt x="9337" y="233548"/>
                  <a:pt x="21687" y="225776"/>
                  <a:pt x="32473" y="218157"/>
                </a:cubicBezTo>
                <a:cubicBezTo>
                  <a:pt x="32786" y="218002"/>
                  <a:pt x="33099" y="217691"/>
                  <a:pt x="33411" y="217535"/>
                </a:cubicBezTo>
                <a:cubicBezTo>
                  <a:pt x="42634" y="213027"/>
                  <a:pt x="51858" y="208362"/>
                  <a:pt x="62644" y="203855"/>
                </a:cubicBezTo>
                <a:cubicBezTo>
                  <a:pt x="65302" y="202611"/>
                  <a:pt x="69053" y="201212"/>
                  <a:pt x="72023" y="199967"/>
                </a:cubicBezTo>
                <a:cubicBezTo>
                  <a:pt x="73118" y="199501"/>
                  <a:pt x="74056" y="198879"/>
                  <a:pt x="74681" y="197946"/>
                </a:cubicBezTo>
                <a:cubicBezTo>
                  <a:pt x="79214" y="192505"/>
                  <a:pt x="84060" y="181312"/>
                  <a:pt x="79683" y="172761"/>
                </a:cubicBezTo>
                <a:cubicBezTo>
                  <a:pt x="78120" y="169652"/>
                  <a:pt x="76557" y="168097"/>
                  <a:pt x="73587" y="165143"/>
                </a:cubicBezTo>
                <a:lnTo>
                  <a:pt x="73274" y="164833"/>
                </a:lnTo>
                <a:cubicBezTo>
                  <a:pt x="59205" y="149286"/>
                  <a:pt x="46855" y="122856"/>
                  <a:pt x="49982" y="91918"/>
                </a:cubicBezTo>
                <a:cubicBezTo>
                  <a:pt x="53108" y="60825"/>
                  <a:pt x="73430" y="39060"/>
                  <a:pt x="107822" y="39060"/>
                </a:cubicBezTo>
                <a:cubicBezTo>
                  <a:pt x="142057" y="39060"/>
                  <a:pt x="162380" y="60669"/>
                  <a:pt x="167226" y="91607"/>
                </a:cubicBezTo>
                <a:cubicBezTo>
                  <a:pt x="167226" y="91918"/>
                  <a:pt x="167226" y="92074"/>
                  <a:pt x="167381" y="92385"/>
                </a:cubicBezTo>
                <a:cubicBezTo>
                  <a:pt x="168788" y="110885"/>
                  <a:pt x="164255" y="127832"/>
                  <a:pt x="159566" y="138714"/>
                </a:cubicBezTo>
                <a:cubicBezTo>
                  <a:pt x="155032" y="149441"/>
                  <a:pt x="150342" y="157059"/>
                  <a:pt x="144246" y="164677"/>
                </a:cubicBezTo>
                <a:cubicBezTo>
                  <a:pt x="143933" y="164987"/>
                  <a:pt x="143776" y="165299"/>
                  <a:pt x="143621" y="165610"/>
                </a:cubicBezTo>
                <a:cubicBezTo>
                  <a:pt x="142057" y="168097"/>
                  <a:pt x="139555" y="169652"/>
                  <a:pt x="137993" y="172139"/>
                </a:cubicBezTo>
                <a:cubicBezTo>
                  <a:pt x="137680" y="172606"/>
                  <a:pt x="137523" y="173072"/>
                  <a:pt x="137368" y="173694"/>
                </a:cubicBezTo>
                <a:cubicBezTo>
                  <a:pt x="134709" y="182867"/>
                  <a:pt x="137680" y="194838"/>
                  <a:pt x="140807" y="199346"/>
                </a:cubicBezTo>
                <a:cubicBezTo>
                  <a:pt x="142369" y="202300"/>
                  <a:pt x="148310" y="202455"/>
                  <a:pt x="153000" y="203855"/>
                </a:cubicBezTo>
                <a:cubicBezTo>
                  <a:pt x="153313" y="204010"/>
                  <a:pt x="153468" y="204010"/>
                  <a:pt x="153781" y="204165"/>
                </a:cubicBezTo>
                <a:cubicBezTo>
                  <a:pt x="172384" y="211938"/>
                  <a:pt x="190831" y="221111"/>
                  <a:pt x="204743" y="233394"/>
                </a:cubicBezTo>
                <a:cubicBezTo>
                  <a:pt x="204900" y="233548"/>
                  <a:pt x="205055" y="233704"/>
                  <a:pt x="205212" y="233704"/>
                </a:cubicBezTo>
                <a:cubicBezTo>
                  <a:pt x="209276" y="237746"/>
                  <a:pt x="214592" y="243188"/>
                  <a:pt x="216781" y="250650"/>
                </a:cubicBezTo>
                <a:cubicBezTo>
                  <a:pt x="217249" y="252360"/>
                  <a:pt x="217406" y="254226"/>
                  <a:pt x="217406" y="255935"/>
                </a:cubicBezTo>
                <a:lnTo>
                  <a:pt x="217406" y="268062"/>
                </a:lnTo>
                <a:cubicBezTo>
                  <a:pt x="217406" y="268840"/>
                  <a:pt x="217249" y="269617"/>
                  <a:pt x="217093" y="270239"/>
                </a:cubicBezTo>
                <a:cubicBezTo>
                  <a:pt x="211778" y="286408"/>
                  <a:pt x="190362" y="291071"/>
                  <a:pt x="170508" y="295580"/>
                </a:cubicBezTo>
                <a:cubicBezTo>
                  <a:pt x="136116" y="301799"/>
                  <a:pt x="87656" y="301799"/>
                  <a:pt x="51701" y="295580"/>
                </a:cubicBezTo>
                <a:cubicBezTo>
                  <a:pt x="34505" y="292470"/>
                  <a:pt x="15746" y="287807"/>
                  <a:pt x="6367" y="276923"/>
                </a:cubicBezTo>
                <a:cubicBezTo>
                  <a:pt x="3241" y="275370"/>
                  <a:pt x="1677" y="272260"/>
                  <a:pt x="114" y="266041"/>
                </a:cubicBezTo>
              </a:path>
            </a:pathLst>
          </a:custGeom>
          <a:solidFill>
            <a:srgbClr val="FFFFFF"/>
          </a:solidFill>
          <a:ln w="10899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矩形 282"/>
          <p:cNvSpPr/>
          <p:nvPr/>
        </p:nvSpPr>
        <p:spPr>
          <a:xfrm>
            <a:off x="334963" y="411190"/>
            <a:ext cx="2468622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266700" indent="-266700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考试心态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36215" y="1576070"/>
            <a:ext cx="2713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spc="100">
                <a:solidFill>
                  <a:schemeClr val="tx1"/>
                </a:solidFill>
                <a:uFillTx/>
              </a:rPr>
              <a:t>没有学不会的</a:t>
            </a:r>
            <a:r>
              <a:rPr lang="zh-CN" altLang="en-US" sz="2400" spc="100">
                <a:solidFill>
                  <a:schemeClr val="accent6">
                    <a:lumMod val="75000"/>
                  </a:schemeClr>
                </a:solidFill>
                <a:uFillTx/>
              </a:rPr>
              <a:t>知识</a:t>
            </a:r>
            <a:endParaRPr lang="zh-CN" altLang="en-US" sz="2400" spc="100">
              <a:solidFill>
                <a:schemeClr val="accent6">
                  <a:lumMod val="75000"/>
                </a:schemeClr>
              </a:solidFill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76830" y="3343910"/>
            <a:ext cx="4559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spc="100">
                <a:solidFill>
                  <a:schemeClr val="tx1"/>
                </a:solidFill>
                <a:uFillTx/>
              </a:rPr>
              <a:t>考试只是检验自己的</a:t>
            </a:r>
            <a:r>
              <a:rPr lang="zh-CN" altLang="en-US" sz="2000" spc="100">
                <a:solidFill>
                  <a:schemeClr val="accent4"/>
                </a:solidFill>
                <a:uFillTx/>
              </a:rPr>
              <a:t>不足之处</a:t>
            </a:r>
            <a:endParaRPr lang="zh-CN" altLang="en-US" sz="2000" spc="100">
              <a:solidFill>
                <a:schemeClr val="accent4"/>
              </a:solidFill>
              <a:uFillTx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35960" y="2459990"/>
            <a:ext cx="27133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spc="100"/>
              <a:t>什么时候都</a:t>
            </a:r>
            <a:r>
              <a:rPr lang="zh-CN" altLang="en-US" sz="2000" spc="100">
                <a:solidFill>
                  <a:schemeClr val="accent3">
                    <a:lumMod val="50000"/>
                  </a:schemeClr>
                </a:solidFill>
              </a:rPr>
              <a:t>不晚</a:t>
            </a:r>
            <a:endParaRPr lang="zh-CN" altLang="en-US" sz="2000" spc="1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69355" y="2903220"/>
            <a:ext cx="27133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spc="100">
                <a:solidFill>
                  <a:schemeClr val="tx1"/>
                </a:solidFill>
                <a:uFillTx/>
              </a:rPr>
              <a:t>坚持跑到终点</a:t>
            </a:r>
            <a:endParaRPr lang="zh-CN" altLang="en-US" sz="2000" spc="100">
              <a:solidFill>
                <a:schemeClr val="tx1"/>
              </a:solidFill>
              <a:uFillTx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13630" y="5001895"/>
            <a:ext cx="4559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spc="200">
                <a:solidFill>
                  <a:schemeClr val="tx1"/>
                </a:solidFill>
                <a:uFillTx/>
              </a:rPr>
              <a:t>你还年轻</a:t>
            </a:r>
            <a:endParaRPr lang="zh-CN" altLang="en-US" sz="2800" spc="200">
              <a:solidFill>
                <a:schemeClr val="tx1"/>
              </a:solidFill>
              <a:uFillTx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19525" y="4142105"/>
            <a:ext cx="5163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今日的</a:t>
            </a:r>
            <a:r>
              <a:rPr lang="zh-CN" altLang="en-US" sz="2400">
                <a:solidFill>
                  <a:schemeClr val="accent5">
                    <a:lumMod val="60000"/>
                    <a:lumOff val="40000"/>
                  </a:schemeClr>
                </a:solidFill>
              </a:rPr>
              <a:t>努力</a:t>
            </a:r>
            <a:r>
              <a:rPr lang="zh-CN" altLang="en-US" sz="2000"/>
              <a:t>，会成为你日后的</a:t>
            </a:r>
            <a:r>
              <a:rPr lang="zh-CN" altLang="en-US" sz="2400">
                <a:solidFill>
                  <a:schemeClr val="accent5">
                    <a:lumMod val="60000"/>
                    <a:lumOff val="40000"/>
                  </a:schemeClr>
                </a:solidFill>
              </a:rPr>
              <a:t>惊喜</a:t>
            </a:r>
            <a:endParaRPr lang="zh-CN" altLang="en-US" sz="24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  <p:bldP spid="3" grpId="0"/>
      <p:bldP spid="3" grpId="1"/>
      <p:bldP spid="7" grpId="0"/>
      <p:bldP spid="7" grpId="1"/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309495" y="1802765"/>
            <a:ext cx="5768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pc="100">
                <a:solidFill>
                  <a:schemeClr val="tx1"/>
                </a:solidFill>
                <a:uFillTx/>
              </a:rPr>
              <a:t>1</a:t>
            </a:r>
            <a:r>
              <a:rPr lang="zh-CN" altLang="en-US" spc="100">
                <a:solidFill>
                  <a:schemeClr val="tx1"/>
                </a:solidFill>
                <a:uFillTx/>
              </a:rPr>
              <a:t>、上午是综合知识与案例分析，下午是论文。</a:t>
            </a:r>
            <a:endParaRPr lang="zh-CN" altLang="en-US" spc="100">
              <a:solidFill>
                <a:schemeClr val="tx1"/>
              </a:solidFill>
              <a:uFillTx/>
            </a:endParaRPr>
          </a:p>
        </p:txBody>
      </p:sp>
      <p:sp>
        <p:nvSpPr>
          <p:cNvPr id="283" name="矩形 282"/>
          <p:cNvSpPr/>
          <p:nvPr/>
        </p:nvSpPr>
        <p:spPr>
          <a:xfrm>
            <a:off x="334963" y="411190"/>
            <a:ext cx="2468622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marL="266700" indent="-266700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注意事项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09495" y="2440305"/>
            <a:ext cx="7231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pc="100">
                <a:solidFill>
                  <a:schemeClr val="tx1"/>
                </a:solidFill>
                <a:uFillTx/>
              </a:rPr>
              <a:t>2</a:t>
            </a:r>
            <a:r>
              <a:rPr lang="zh-CN" altLang="en-US" spc="100">
                <a:solidFill>
                  <a:schemeClr val="tx1"/>
                </a:solidFill>
                <a:uFillTx/>
              </a:rPr>
              <a:t>、自己带笔和准考证，准考证多准备几份，可以用来记一些东西。</a:t>
            </a:r>
            <a:endParaRPr lang="zh-CN" altLang="en-US" spc="100">
              <a:solidFill>
                <a:schemeClr val="tx1"/>
              </a:solidFill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09495" y="3077845"/>
            <a:ext cx="5768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pc="100">
                <a:solidFill>
                  <a:schemeClr val="tx1"/>
                </a:solidFill>
                <a:uFillTx/>
              </a:rPr>
              <a:t>3</a:t>
            </a:r>
            <a:r>
              <a:rPr lang="zh-CN" altLang="en-US" spc="100">
                <a:solidFill>
                  <a:schemeClr val="tx1"/>
                </a:solidFill>
                <a:uFillTx/>
              </a:rPr>
              <a:t>、考前冲刺的东西最好打印出来，方便快速切换看。</a:t>
            </a:r>
            <a:endParaRPr lang="zh-CN" altLang="en-US" spc="100">
              <a:solidFill>
                <a:schemeClr val="tx1"/>
              </a:solidFill>
              <a:uFillTx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09495" y="3715385"/>
            <a:ext cx="6514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pc="100">
                <a:solidFill>
                  <a:schemeClr val="tx1"/>
                </a:solidFill>
                <a:uFillTx/>
              </a:rPr>
              <a:t>4</a:t>
            </a:r>
            <a:r>
              <a:rPr lang="zh-CN" altLang="en-US" spc="100">
                <a:solidFill>
                  <a:schemeClr val="tx1"/>
                </a:solidFill>
                <a:uFillTx/>
              </a:rPr>
              <a:t>、上午综合知识与案例分析中间</a:t>
            </a:r>
            <a:r>
              <a:rPr lang="en-US" altLang="zh-CN" spc="100">
                <a:solidFill>
                  <a:schemeClr val="tx1"/>
                </a:solidFill>
                <a:uFillTx/>
              </a:rPr>
              <a:t>20</a:t>
            </a:r>
            <a:r>
              <a:rPr lang="zh-CN" altLang="en-US" spc="100">
                <a:solidFill>
                  <a:schemeClr val="tx1"/>
                </a:solidFill>
                <a:uFillTx/>
              </a:rPr>
              <a:t>分钟左右申请去卫生间。</a:t>
            </a:r>
            <a:endParaRPr lang="zh-CN" altLang="en-US" spc="100">
              <a:solidFill>
                <a:schemeClr val="tx1"/>
              </a:solidFill>
              <a:uFillTx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09495" y="4352925"/>
            <a:ext cx="6514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pc="100">
                <a:solidFill>
                  <a:schemeClr val="tx1"/>
                </a:solidFill>
                <a:uFillTx/>
              </a:rPr>
              <a:t>5</a:t>
            </a:r>
            <a:r>
              <a:rPr lang="zh-CN" altLang="en-US" spc="100">
                <a:solidFill>
                  <a:schemeClr val="tx1"/>
                </a:solidFill>
                <a:uFillTx/>
              </a:rPr>
              <a:t>、</a:t>
            </a:r>
            <a:r>
              <a:rPr lang="zh-CN" spc="100">
                <a:solidFill>
                  <a:schemeClr val="tx1"/>
                </a:solidFill>
                <a:uFillTx/>
              </a:rPr>
              <a:t>自己带一些水喝</a:t>
            </a:r>
            <a:r>
              <a:rPr lang="zh-CN" altLang="en-US" spc="100">
                <a:solidFill>
                  <a:schemeClr val="tx1"/>
                </a:solidFill>
                <a:uFillTx/>
              </a:rPr>
              <a:t>。</a:t>
            </a:r>
            <a:endParaRPr lang="zh-CN" altLang="en-US" spc="100">
              <a:solidFill>
                <a:schemeClr val="tx1"/>
              </a:solidFill>
              <a:uFillTx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09495" y="4990465"/>
            <a:ext cx="6514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pc="100">
                <a:solidFill>
                  <a:schemeClr val="tx1"/>
                </a:solidFill>
                <a:uFillTx/>
              </a:rPr>
              <a:t>6</a:t>
            </a:r>
            <a:r>
              <a:rPr lang="zh-CN" altLang="en-US" spc="100">
                <a:solidFill>
                  <a:schemeClr val="tx1"/>
                </a:solidFill>
                <a:uFillTx/>
              </a:rPr>
              <a:t>、</a:t>
            </a:r>
            <a:r>
              <a:rPr lang="zh-CN" spc="100">
                <a:solidFill>
                  <a:schemeClr val="tx1"/>
                </a:solidFill>
                <a:uFillTx/>
              </a:rPr>
              <a:t>不管遇到什么样的题目都要保持好心态</a:t>
            </a:r>
            <a:r>
              <a:rPr lang="zh-CN" altLang="en-US" spc="100">
                <a:solidFill>
                  <a:schemeClr val="tx1"/>
                </a:solidFill>
                <a:uFillTx/>
              </a:rPr>
              <a:t>。</a:t>
            </a:r>
            <a:endParaRPr lang="zh-CN" altLang="en-US" spc="10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/>
      <p:bldP spid="2" grpId="1"/>
      <p:bldP spid="3" grpId="0"/>
      <p:bldP spid="3" grpId="1"/>
      <p:bldP spid="4" grpId="0"/>
      <p:bldP spid="4" grpId="1"/>
      <p:bldP spid="6" grpId="0"/>
      <p:bldP spid="6" grpId="1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3" name="矩形 282"/>
          <p:cNvSpPr/>
          <p:nvPr/>
        </p:nvSpPr>
        <p:spPr>
          <a:xfrm>
            <a:off x="334963" y="411190"/>
            <a:ext cx="2468622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marL="266700" indent="-266700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试题分析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8" name="图片 7" descr="综合知识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940" y="-109855"/>
            <a:ext cx="3603625" cy="70789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1185" y="1494790"/>
            <a:ext cx="6890385" cy="4467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3" name="矩形 282"/>
          <p:cNvSpPr/>
          <p:nvPr/>
        </p:nvSpPr>
        <p:spPr>
          <a:xfrm>
            <a:off x="334963" y="411190"/>
            <a:ext cx="2468622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marL="266700" indent="-266700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试题分析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9895" y="1091565"/>
            <a:ext cx="8162290" cy="4988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3" name="矩形 282"/>
          <p:cNvSpPr/>
          <p:nvPr/>
        </p:nvSpPr>
        <p:spPr>
          <a:xfrm>
            <a:off x="334963" y="411190"/>
            <a:ext cx="2468622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marL="266700" indent="-266700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课程后续计划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09495" y="1802765"/>
            <a:ext cx="5768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pc="100">
                <a:solidFill>
                  <a:schemeClr val="tx1"/>
                </a:solidFill>
                <a:uFillTx/>
              </a:rPr>
              <a:t>1</a:t>
            </a:r>
            <a:r>
              <a:rPr lang="zh-CN" altLang="en-US" spc="100">
                <a:solidFill>
                  <a:schemeClr val="tx1"/>
                </a:solidFill>
                <a:uFillTx/>
              </a:rPr>
              <a:t>、完善现在基础篇的视频内容。</a:t>
            </a:r>
            <a:endParaRPr lang="zh-CN" altLang="en-US" spc="100">
              <a:solidFill>
                <a:schemeClr val="tx1"/>
              </a:solidFill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09495" y="2276475"/>
            <a:ext cx="5768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pc="100">
                <a:solidFill>
                  <a:schemeClr val="tx1"/>
                </a:solidFill>
                <a:uFillTx/>
              </a:rPr>
              <a:t>2</a:t>
            </a:r>
            <a:r>
              <a:rPr lang="zh-CN" altLang="en-US" spc="100">
                <a:solidFill>
                  <a:schemeClr val="tx1"/>
                </a:solidFill>
                <a:uFillTx/>
              </a:rPr>
              <a:t>、增加高级篇和实践篇。</a:t>
            </a:r>
            <a:endParaRPr lang="zh-CN" altLang="en-US" spc="100">
              <a:solidFill>
                <a:schemeClr val="tx1"/>
              </a:solidFill>
              <a:uFillTx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09495" y="2816860"/>
            <a:ext cx="5768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pc="100">
                <a:solidFill>
                  <a:schemeClr val="tx1"/>
                </a:solidFill>
                <a:uFillTx/>
              </a:rPr>
              <a:t>3</a:t>
            </a:r>
            <a:r>
              <a:rPr lang="zh-CN" altLang="en-US" spc="100">
                <a:solidFill>
                  <a:schemeClr val="tx1"/>
                </a:solidFill>
                <a:uFillTx/>
              </a:rPr>
              <a:t>、提供题库</a:t>
            </a:r>
            <a:r>
              <a:rPr lang="en-US" altLang="zh-CN" spc="100">
                <a:solidFill>
                  <a:schemeClr val="tx1"/>
                </a:solidFill>
                <a:uFillTx/>
              </a:rPr>
              <a:t>APP</a:t>
            </a:r>
            <a:r>
              <a:rPr lang="zh-CN" altLang="en-US" spc="100">
                <a:solidFill>
                  <a:schemeClr val="tx1"/>
                </a:solidFill>
                <a:uFillTx/>
              </a:rPr>
              <a:t>软件和配套书籍。</a:t>
            </a:r>
            <a:endParaRPr lang="zh-CN" altLang="en-US" spc="100">
              <a:solidFill>
                <a:schemeClr val="tx1"/>
              </a:solidFill>
              <a:uFillTx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09495" y="3313430"/>
            <a:ext cx="5768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pc="100">
                <a:solidFill>
                  <a:schemeClr val="tx1"/>
                </a:solidFill>
                <a:uFillTx/>
              </a:rPr>
              <a:t>4</a:t>
            </a:r>
            <a:r>
              <a:rPr lang="zh-CN" altLang="en-US" spc="100">
                <a:solidFill>
                  <a:schemeClr val="tx1"/>
                </a:solidFill>
                <a:uFillTx/>
              </a:rPr>
              <a:t>、</a:t>
            </a:r>
            <a:r>
              <a:rPr lang="zh-CN" spc="100">
                <a:solidFill>
                  <a:schemeClr val="tx1"/>
                </a:solidFill>
                <a:uFillTx/>
              </a:rPr>
              <a:t>增加更多的互动，一起督促，一起成长。</a:t>
            </a:r>
            <a:endParaRPr lang="zh-CN" spc="10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" grpId="0"/>
      <p:bldP spid="3" grpId="1"/>
      <p:bldP spid="4" grpId="0"/>
      <p:bldP spid="4" grpId="1"/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3" name="矩形 282"/>
          <p:cNvSpPr/>
          <p:nvPr/>
        </p:nvSpPr>
        <p:spPr>
          <a:xfrm>
            <a:off x="334963" y="411190"/>
            <a:ext cx="2468622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marL="266700" indent="-266700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感谢支持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485" y="1090295"/>
            <a:ext cx="4708525" cy="1183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85" y="2390140"/>
            <a:ext cx="4706620" cy="1165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3671570"/>
            <a:ext cx="4707255" cy="819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85" y="4572000"/>
            <a:ext cx="4706620" cy="22294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265" y="3301365"/>
            <a:ext cx="5000625" cy="2265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265" y="1090295"/>
            <a:ext cx="5000625" cy="21266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265" y="5651500"/>
            <a:ext cx="5000625" cy="1122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6940" y="1056640"/>
            <a:ext cx="5464810" cy="2063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985" y="3227070"/>
            <a:ext cx="4784090" cy="3093720"/>
          </a:xfrm>
          <a:prstGeom prst="rect">
            <a:avLst/>
          </a:prstGeom>
        </p:spPr>
      </p:pic>
      <p:sp>
        <p:nvSpPr>
          <p:cNvPr id="283" name="矩形 282"/>
          <p:cNvSpPr/>
          <p:nvPr/>
        </p:nvSpPr>
        <p:spPr>
          <a:xfrm>
            <a:off x="334963" y="411190"/>
            <a:ext cx="2468622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marL="266700" indent="-266700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感谢支持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" y="1056640"/>
            <a:ext cx="5464810" cy="18053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" y="5136515"/>
            <a:ext cx="5464175" cy="15716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" y="2898140"/>
            <a:ext cx="5464810" cy="2210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ISLIDE.PICTURE" val="#200651;"/>
</p:tagLst>
</file>

<file path=ppt/tags/tag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3_3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3_3"/>
  <p:tag name="KSO_WM_DIAGRAM_VERSION" val="3"/>
  <p:tag name="KSO_WM_DIAGRAM_COLOR_TRICK" val="4"/>
  <p:tag name="KSO_WM_DIAGRAM_COLOR_TEXT_CAN_REMOVE" val="n"/>
  <p:tag name="KSO_WM_UNIT_FILL_TYPE" val="1"/>
  <p:tag name="KSO_WM_UNIT_FILL_FORE_SCHEMECOLOR_INDEX" val="7"/>
  <p:tag name="KSO_WM_UNIT_FILL_FORE_SCHEMECOLOR_INDEX_BRIGHTNESS" val="0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solid&quot;:{&quot;brightness&quot;:0,&quot;colorType&quot;:1,&quot;foreColorIndex&quot;:7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3_1"/>
  <p:tag name="KSO_WM_TEMPLATE_CATEGORY" val="diagram"/>
  <p:tag name="KSO_WM_TEMPLATE_INDEX" val="20230939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m_h_i"/>
  <p:tag name="KSO_WM_UNIT_INDEX" val="1_3_1"/>
  <p:tag name="KSO_WM_DIAGRAM_VERSION" val="3"/>
  <p:tag name="KSO_WM_DIAGRAM_COLOR_TRICK" val="4"/>
  <p:tag name="KSO_WM_DIAGRAM_COLOR_TEXT_CAN_REMOVE" val="n"/>
  <p:tag name="KSO_WM_UNIT_FILL_TYPE" val="1"/>
  <p:tag name="KSO_WM_UNIT_FILL_FORE_SCHEMECOLOR_INDEX" val="7"/>
  <p:tag name="KSO_WM_UNIT_FILL_FORE_SCHEMECOLOR_INDEX_BRIGHTNESS" val="0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brightness&quot;:0.800000011920929,&quot;colorType&quot;:1,&quot;foreColorIndex&quot;:7,&quot;transparency&quot;:0.400000005960464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3_4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3_4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ffffff&quot;,&quot;transparency&quot;:0.550000011920929},{&quot;brightness&quot;:0,&quot;colorType&quot;:2,&quot;pos&quot;:1,&quot;rgb&quot;:&quot;#ffffff&quot;,&quot;transparency&quot;:0.550000011920929},{&quot;brightness&quot;:0,&quot;colorType&quot;:2,&quot;pos&quot;:0.75,&quot;rgb&quot;:&quot;#ffffff&quot;,&quot;transparency&quot;:1},{&quot;brightness&quot;:0,&quot;colorType&quot;:2,&quot;pos&quot;:0.25,&quot;rgb&quot;:&quot;#ffffff&quot;,&quot;transparency&quot;:1}],&quot;type&quot;:2},&quot;shadow&quot;:{&quot;brightness&quot;:-0.25,&quot;colorType&quot;:1,&quot;foreColorIndex&quot;:7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3_2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3_2"/>
  <p:tag name="KSO_WM_DIAGRAM_VERSION" val="3"/>
  <p:tag name="KSO_WM_DIAGRAM_COLOR_TRICK" val="4"/>
  <p:tag name="KSO_WM_DIAGRAM_COLOR_TEXT_CAN_REMOVE" val="n"/>
  <p:tag name="KSO_WM_UNIT_LINE_FORE_SCHEMECOLOR_INDEX" val="7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7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4_3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4_3"/>
  <p:tag name="KSO_WM_DIAGRAM_VERSION" val="3"/>
  <p:tag name="KSO_WM_DIAGRAM_COLOR_TRICK" val="4"/>
  <p:tag name="KSO_WM_DIAGRAM_COLOR_TEXT_CAN_REMOVE" val="n"/>
  <p:tag name="KSO_WM_UNIT_FILL_TYPE" val="1"/>
  <p:tag name="KSO_WM_UNIT_FILL_FORE_SCHEMECOLOR_INDEX" val="8"/>
  <p:tag name="KSO_WM_UNIT_FILL_FORE_SCHEMECOLOR_INDEX_BRIGHTNESS" val="0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solid&quot;:{&quot;brightness&quot;:0,&quot;colorType&quot;:1,&quot;foreColorIndex&quot;:8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4_1"/>
  <p:tag name="KSO_WM_TEMPLATE_CATEGORY" val="diagram"/>
  <p:tag name="KSO_WM_TEMPLATE_INDEX" val="20230939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m_h_i"/>
  <p:tag name="KSO_WM_UNIT_INDEX" val="1_4_1"/>
  <p:tag name="KSO_WM_DIAGRAM_VERSION" val="3"/>
  <p:tag name="KSO_WM_DIAGRAM_COLOR_TRICK" val="4"/>
  <p:tag name="KSO_WM_DIAGRAM_COLOR_TEXT_CAN_REMOVE" val="n"/>
  <p:tag name="KSO_WM_UNIT_FILL_TYPE" val="1"/>
  <p:tag name="KSO_WM_UNIT_FILL_FORE_SCHEMECOLOR_INDEX" val="8"/>
  <p:tag name="KSO_WM_UNIT_FILL_FORE_SCHEMECOLOR_INDEX_BRIGHTNESS" val="0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brightness&quot;:0.800000011920929,&quot;colorType&quot;:1,&quot;foreColorIndex&quot;:7,&quot;transparency&quot;:0.400000005960464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4_4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4_4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ffffff&quot;,&quot;transparency&quot;:0.550000011920929},{&quot;brightness&quot;:0,&quot;colorType&quot;:2,&quot;pos&quot;:1,&quot;rgb&quot;:&quot;#ffffff&quot;,&quot;transparency&quot;:0.550000011920929},{&quot;brightness&quot;:0,&quot;colorType&quot;:2,&quot;pos&quot;:0.75,&quot;rgb&quot;:&quot;#ffffff&quot;,&quot;transparency&quot;:1},{&quot;brightness&quot;:0,&quot;colorType&quot;:2,&quot;pos&quot;:0.25,&quot;rgb&quot;:&quot;#ffffff&quot;,&quot;transparency&quot;:1}],&quot;type&quot;:2},&quot;shadow&quot;:{&quot;brightness&quot;:-0.25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4_2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4_2"/>
  <p:tag name="KSO_WM_DIAGRAM_VERSION" val="3"/>
  <p:tag name="KSO_WM_DIAGRAM_COLOR_TRICK" val="4"/>
  <p:tag name="KSO_WM_DIAGRAM_COLOR_TEXT_CAN_REMOVE" val="n"/>
  <p:tag name="KSO_WM_UNIT_LINE_FORE_SCHEMECOLOR_INDEX" val="8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8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1_3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1_3"/>
  <p:tag name="KSO_WM_DIAGRAM_VERSION" val="3"/>
  <p:tag name="KSO_WM_DIAGRAM_COLOR_TRICK" val="4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1_1"/>
  <p:tag name="KSO_WM_TEMPLATE_CATEGORY" val="diagram"/>
  <p:tag name="KSO_WM_TEMPLATE_INDEX" val="20230939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m_h_i"/>
  <p:tag name="KSO_WM_UNIT_INDEX" val="1_1_1"/>
  <p:tag name="KSO_WM_DIAGRAM_VERSION" val="3"/>
  <p:tag name="KSO_WM_DIAGRAM_COLOR_TRICK" val="4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.800000011920929,&quot;colorType&quot;:1,&quot;foreColorIndex&quot;:5,&quot;transparency&quot;:0.400000005960464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1_4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1_4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ffffff&quot;,&quot;transparency&quot;:0.550000011920929},{&quot;brightness&quot;:0,&quot;colorType&quot;:2,&quot;pos&quot;:1,&quot;rgb&quot;:&quot;#ffffff&quot;,&quot;transparency&quot;:0.550000011920929},{&quot;brightness&quot;:0,&quot;colorType&quot;:2,&quot;pos&quot;:0.75,&quot;rgb&quot;:&quot;#ffffff&quot;,&quot;transparency&quot;:1},{&quot;brightness&quot;:0,&quot;colorType&quot;:2,&quot;pos&quot;:0.25,&quot;rgb&quot;:&quot;#ffffff&quot;,&quot;transparency&quot;:1}],&quot;type&quot;:2},&quot;shadow&quot;:{&quot;brightness&quot;:-0.25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1_2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1_2"/>
  <p:tag name="KSO_WM_DIAGRAM_VERSION" val="3"/>
  <p:tag name="KSO_WM_DIAGRAM_COLOR_TRICK" val="4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2_3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2_3"/>
  <p:tag name="KSO_WM_DIAGRAM_VERSION" val="3"/>
  <p:tag name="KSO_WM_DIAGRAM_COLOR_TRICK" val="4"/>
  <p:tag name="KSO_WM_DIAGRAM_COLOR_TEXT_CAN_REMOVE" val="n"/>
  <p:tag name="KSO_WM_UNIT_FILL_TYPE" val="1"/>
  <p:tag name="KSO_WM_UNIT_FILL_FORE_SCHEMECOLOR_INDEX" val="6"/>
  <p:tag name="KSO_WM_UNIT_FILL_FORE_SCHEMECOLOR_INDEX_BRIGHTNESS" val="0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solid&quot;:{&quot;brightness&quot;:0,&quot;colorType&quot;:1,&quot;foreColorIndex&quot;:6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2_1"/>
  <p:tag name="KSO_WM_TEMPLATE_CATEGORY" val="diagram"/>
  <p:tag name="KSO_WM_TEMPLATE_INDEX" val="20230939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m_h_i"/>
  <p:tag name="KSO_WM_UNIT_INDEX" val="1_2_1"/>
  <p:tag name="KSO_WM_DIAGRAM_VERSION" val="3"/>
  <p:tag name="KSO_WM_DIAGRAM_COLOR_TRICK" val="4"/>
  <p:tag name="KSO_WM_DIAGRAM_COLOR_TEXT_CAN_REMOVE" val="n"/>
  <p:tag name="KSO_WM_UNIT_FILL_TYPE" val="1"/>
  <p:tag name="KSO_WM_UNIT_FILL_FORE_SCHEMECOLOR_INDEX" val="6"/>
  <p:tag name="KSO_WM_UNIT_FILL_FORE_SCHEMECOLOR_INDEX_BRIGHTNESS" val="0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0.800000011920929,&quot;colorType&quot;:1,&quot;foreColorIndex&quot;:6,&quot;transparency&quot;:0.400000005960464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2_4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2_4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ffffff&quot;,&quot;transparency&quot;:0.550000011920929},{&quot;brightness&quot;:0,&quot;colorType&quot;:2,&quot;pos&quot;:1,&quot;rgb&quot;:&quot;#ffffff&quot;,&quot;transparency&quot;:0.550000011920929},{&quot;brightness&quot;:0,&quot;colorType&quot;:2,&quot;pos&quot;:0.75,&quot;rgb&quot;:&quot;#ffffff&quot;,&quot;transparency&quot;:1},{&quot;brightness&quot;:0,&quot;colorType&quot;:2,&quot;pos&quot;:0.25,&quot;rgb&quot;:&quot;#ffffff&quot;,&quot;transparency&quot;:1}],&quot;type&quot;:2},&quot;shadow&quot;:{&quot;brightness&quot;:-0.25,&quot;colorType&quot;:1,&quot;foreColorIndex&quot;:6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3*m_h_i*1_2_2"/>
  <p:tag name="KSO_WM_TEMPLATE_CATEGORY" val="diagram"/>
  <p:tag name="KSO_WM_TEMPLATE_INDEX" val="20230939"/>
  <p:tag name="KSO_WM_UNIT_LAYERLEVEL" val="1_1_1"/>
  <p:tag name="KSO_WM_TAG_VERSION" val="3.0"/>
  <p:tag name="KSO_WM_UNIT_TYPE" val="m_h_i"/>
  <p:tag name="KSO_WM_UNIT_INDEX" val="1_2_2"/>
  <p:tag name="KSO_WM_DIAGRAM_VERSION" val="3"/>
  <p:tag name="KSO_WM_DIAGRAM_COLOR_TRICK" val="4"/>
  <p:tag name="KSO_WM_DIAGRAM_COLOR_TEXT_CAN_REMOVE" val="n"/>
  <p:tag name="KSO_WM_UNIT_LINE_FORE_SCHEMECOLOR_INDEX" val="6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0939_3*m_h_a*1_1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GROUP_CODE" val="m1-1"/>
  <p:tag name="KSO_WM_DIAGRAM_VERSION" val="3"/>
  <p:tag name="KSO_WM_DIAGRAM_COLOR_TRICK" val="4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DIAGRAM_USE_COLOR_VALUE" val="{&quot;color_scheme&quot;:1,&quot;color_type&quot;:1,&quot;theme_color_indexes&quot;:[]}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0939_3*m_h_a*1_2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GROUP_CODE" val="m1-1"/>
  <p:tag name="KSO_WM_DIAGRAM_VERSION" val="3"/>
  <p:tag name="KSO_WM_DIAGRAM_COLOR_TRICK" val="4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DIAGRAM_USE_COLOR_VALUE" val="{&quot;color_scheme&quot;:1,&quot;color_type&quot;:1,&quot;theme_color_indexes&quot;:[]}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0939_3*m_h_a*1_3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GROUP_CODE" val="m1-1"/>
  <p:tag name="KSO_WM_DIAGRAM_VERSION" val="3"/>
  <p:tag name="KSO_WM_DIAGRAM_COLOR_TRICK" val="4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DIAGRAM_USE_COLOR_VALUE" val="{&quot;color_scheme&quot;:1,&quot;color_type&quot;:1,&quot;theme_color_indexes&quot;:[]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4_1"/>
  <p:tag name="KSO_WM_UNIT_ID" val="diagram20230939_3*m_h_a*1_4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GROUP_CODE" val="m1-1"/>
  <p:tag name="KSO_WM_DIAGRAM_VERSION" val="3"/>
  <p:tag name="KSO_WM_DIAGRAM_COLOR_TRICK" val="4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DIAGRAM_USE_COLOR_VALUE" val="{&quot;color_scheme&quot;:1,&quot;color_type&quot;:1,&quot;theme_color_indexes&quot;:[]}"/>
</p:tagLst>
</file>

<file path=ppt/tags/tag81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82*7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230939_3*m_h_x*1_1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82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86*7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230939_3*m_h_x*1_2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83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80*8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230939_3*m_h_x*1_3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84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83*8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4_1"/>
  <p:tag name="KSO_WM_UNIT_ID" val="diagram20230939_3*m_h_x*1_4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43.89999389648438,&quot;left&quot;:23.350027163047525,&quot;top&quot;:176.22500305175782,&quot;width&quot;:911.15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ISLIDE.PICTURE" val="#200651;"/>
</p:tagLst>
</file>

<file path=ppt/tags/tag87.xml><?xml version="1.0" encoding="utf-8"?>
<p:tagLst xmlns:p="http://schemas.openxmlformats.org/presentationml/2006/main">
  <p:tag name="KSO_WPP_MARK_KEY" val="f916fa5f-1d45-4557-9d47-28a1332cd5f4"/>
  <p:tag name="COMMONDATA" val="eyJoZGlkIjoiYTZhMzU2N2I5OGExZjE5ZjBiYzNjNTM1MzhkYzYwZmEifQ=="/>
  <p:tag name="commondata" val="eyJoZGlkIjoiNzE3YTNhZDU1MmVkYjljNjAzNjE4NDgyMGI5NWMwMDgifQ=="/>
  <p:tag name="resource_record_key" val="{&quot;70&quot;:[3312359]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自定义设计方案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</Words>
  <Application>WPS 演示</Application>
  <PresentationFormat>宽屏</PresentationFormat>
  <Paragraphs>62</Paragraphs>
  <Slides>10</Slides>
  <Notes>24</Notes>
  <HiddenSlides>2</HiddenSlides>
  <MMClips>10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33" baseType="lpstr">
      <vt:lpstr>Arial</vt:lpstr>
      <vt:lpstr>宋体</vt:lpstr>
      <vt:lpstr>Wingdings</vt:lpstr>
      <vt:lpstr>Wingdings</vt:lpstr>
      <vt:lpstr>Calibri</vt:lpstr>
      <vt:lpstr>Gotham Rounded Book</vt:lpstr>
      <vt:lpstr>思源黑体 CN Regular</vt:lpstr>
      <vt:lpstr>微软雅黑</vt:lpstr>
      <vt:lpstr>OPPOSans H</vt:lpstr>
      <vt:lpstr>黑体</vt:lpstr>
      <vt:lpstr>微软雅黑 Light</vt:lpstr>
      <vt:lpstr>Helvetica Light</vt:lpstr>
      <vt:lpstr>Arial</vt:lpstr>
      <vt:lpstr>Arial Unicode MS</vt:lpstr>
      <vt:lpstr>等线</vt:lpstr>
      <vt:lpstr>Roboto</vt:lpstr>
      <vt:lpstr>优设标题黑</vt:lpstr>
      <vt:lpstr>微软雅黑 Semibold</vt:lpstr>
      <vt:lpstr>Segoe Print</vt:lpstr>
      <vt:lpstr>等线 Light</vt:lpstr>
      <vt:lpstr>Times New Roman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青石</cp:lastModifiedBy>
  <cp:revision>1162</cp:revision>
  <dcterms:created xsi:type="dcterms:W3CDTF">2017-02-15T06:05:00Z</dcterms:created>
  <dcterms:modified xsi:type="dcterms:W3CDTF">2024-05-26T04:36:15Z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2E16233EDC9C4C8EBF9384E196997121_13</vt:lpwstr>
  </property>
  <property fmtid="{D5CDD505-2E9C-101B-9397-08002B2CF9AE}" pid="3" name="KSOProductBuildVer">
    <vt:lpwstr>2052-12.1.0.16929</vt:lpwstr>
  </property>
</Properties>
</file>